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18E52-C508-4EAC-82F1-D430C08B6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52312-EEBF-43E2-934C-1CB78DC7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5E989-D0FE-4227-844B-3C011B86D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667E9-43C7-4BFC-8640-26B7251DB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7AEBF-669E-41DA-BDDE-C2DE3949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6C272-CE54-4AE3-83D4-1535FA3FF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88332F-F0E9-49A1-A1AB-6E85D4535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E3933-AA54-420E-B31B-CACA81B70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D796C-53CB-4AB4-AA4E-3CCA36DB4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AAEA1-40EF-49BB-B3DF-B7E7446A1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ED5EE-0423-4C1F-B78A-9D6363C9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1146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会计学毕业生职业规划总结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会计学毕业生职业规划概述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会计学毕业生的就业方向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会计学毕业生的职业技能提升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会计学毕业生的职业发展路径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会计学毕业生的职业规划建议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会计学毕业生职业规划案例分享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会计学毕业生职业规划概述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职业规划是指个人在职业发展过程中制定的一系列目标和行动计划，旨在实现个人职业发展和职业成功。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职业规划可以帮助个人明确职业目标，制定实现目标的计划和行动步骤，提高职业发展的效率和成功率。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会计学毕业生的就业前景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就业市场需求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随着经济的发展和企业数量的增加，会计学毕业生的就业市场需求较大。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就业方向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会计学毕业生可以选择从事会计师事务所、企业财务部门、金融机构等领域的工作。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薪资水平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根据不同地区和工作经验，会计学毕业生的薪资水平会有所不同，但整体来说，会计行业薪资水平相对稳定。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不断学习和提升自己的专业技能和知识水平，以适应职业发展的变化和挑战。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积极实施计划，并根据实际情况进行调整和改进。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根据自我评估和市场调研结果，制定具体的职业目标和行动计划。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了解自己的兴趣、能力和价值观，明确自己的职业目标和发展方向。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了解行业发展趋势和市场需求，掌握就业市场信息。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职业规划的步骤与技巧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会计学毕业生的就业方向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企业会计是会计学毕业生最主要的就业方向之一，主要负责企业的日常账务处理、财务管理和报表编制等工作。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企业会计是企业内部的重要职位，负责记录企业的经济业务，确保财务信息的真实、完整和准确。毕业生需要掌握会计基础、财务报告、成本会计、管理会计等方面的知识，熟悉企业会计准则和相关法规。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企业会计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公共会计是指服务于政府机构、非营利组织等公共部门的会计工作，毕业生可以在这些机构中担任会计师、审计师等职位。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公共会计涉及的领域广泛，包括政府预算编制、审计、税务咨询等方面。毕业生需要掌握政府会计准则和相关法规，具备审计、税务等方面的专业知识。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48" r="23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公共会计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金融机构会计主要服务于银行、证券公司、保险公司等金融机构，毕业生可以在这些机构中担任会计师、财务分析师等职位。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金融机构会计涉及金融产品的核算、风险管理、报表编制等方面。毕业生需要掌握金融会计、风险管理等方面的专业知识，熟悉相关金融法规和监管要求。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金融机构会计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会计师事务所是会计学毕业生就业的另一重要领域，毕业生可以在会计师事务所中担任审计员、税务咨询员等职位。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会计师事务所是提供审计、税务咨询等专业服务的机构，毕业生需要掌握审计、税务等方面的专业知识，熟悉会计师事务所的工作流程和规范。在会计师事务所工作，毕业生将有机会接触到各类企业和行业的会计业务，积累丰富的实践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会计师事务所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会计学毕业生的职业技能提升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财务软件操作技能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熟练使用财务软件，如Excel、SAP、Oracle等，提高工作效率。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掌握会计原理、会计准则和会计制度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会计学毕业生应具备扎实的会计基础知识，熟悉会计报表的编制和财务分析方法。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税务处理与筹划能力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了解税务法规，掌握税务申报和税收筹划技巧，为企业合理避税。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能够将复杂的财务数据和信息简明扼要地传达给非财务人员，促进跨部门沟通。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清晰表达财务信息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57" r="1635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书面表达能力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90" b="24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具备良好的倾听和提问能力，能够妥善处理与同事、客户和上司之间的沟通。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撰写财务报告、分析建议书等文件时，逻辑清晰、表达准确。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https://d.book118.com/987151146026006041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2024-09-13T20:48:42.487</cp:lastPrinted>
  <dcterms:created xsi:type="dcterms:W3CDTF">2024-09-13T12:48:42Z</dcterms:created>
  <dcterms:modified xsi:type="dcterms:W3CDTF">2024-09-13T12:48:44Z</dcterms:modified>
</cp:coreProperties>
</file>