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0660D-5458-4540-B1B6-8BBAAAD5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E582A-A454-4A9B-8F1C-7A5033B1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EF68A-960C-407A-BB42-38DB3252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399C9-6753-429D-A2FB-08280CEB3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78DA1-746C-4113-97F1-527C5460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BBD41-9B80-4B70-AC69-F2ACD6E7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7B0BF-5F02-4A92-97CE-D1BA505C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0D90A-077A-4BEE-B09A-AB80872E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22B93-9FAE-4D60-B966-1FABE0CD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89061-252C-4E80-81F4-A41D7306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25514-72A7-44EA-8E82-36C7E06F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99" r:id="rId2"/>
    <p:sldLayoutId id="2147485300" r:id="rId3"/>
    <p:sldLayoutId id="2147485301" r:id="rId4"/>
    <p:sldLayoutId id="2147485302" r:id="rId5"/>
    <p:sldLayoutId id="2147485303" r:id="rId6"/>
    <p:sldLayoutId id="2147485304" r:id="rId7"/>
    <p:sldLayoutId id="2147485305" r:id="rId8"/>
    <p:sldLayoutId id="2147485306" r:id="rId9"/>
    <p:sldLayoutId id="2147485307" r:id="rId10"/>
    <p:sldLayoutId id="21474853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1150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机制专业职业生涯规划书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自我认知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专业知识与技能提升计划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实践经验积累与运用计划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人际关系建设与维护计划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性格特点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职业倾向：适合从事技术、研发、管理等领域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优劣势分析：优势在于具备较强的学习能力和实践能力；劣势在于缺乏相关经验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自我评价：独立、自信、有主见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他人评价：细心、耐心、有责任心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兴趣爱好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喜欢运动：喜欢进行各类运动，如篮球、足球、游泳等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喜欢阅读：阅读各类书籍，包括小说、历史、哲学等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喜欢音乐：喜欢听音乐，也喜欢自己创作音乐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喜欢旅游：喜欢探索不同的城市和文化，拓宽视野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优势与不足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优势：具备扎实的专业知识和技能，能够独立完成工作任务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不足：缺乏实践经验，需要进一步提高自己的实践能力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改进措施：积极参加实践活动，积累经验，提高自己的实践能力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未来规划：在工作中不断学习和提高自己的专业水平，争取更好的职业发展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职业目标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成为具有专业知识和技能的机制工程师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在未来5年内，计划在一家知名企业担任高级工程师或项目经理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计划在未来的10年内，成为机制领域的专家，并有机会进一步深造或创业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长期目标是在机制领域取得卓越成就，为行业发展做出贡献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4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获得与机制专业相关的证书和资质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了解行业发展趋势和市场需求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掌握机制专业的基础知识和技能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完成相关课程学习和实践项目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目标实现路径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长期目标：通过不断努力和积累，实现职业晋升和成就，成为行业内的专家或领导者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实现路径：制定详细的计划和时间表，逐步推进目标的实现，同时保持灵活性和适应性，根据实际情况进行调整和改进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短期目标：通过实习、兼职等方式积累经验，提高专业技能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中期目标：通过进一步深造、培训等方式提升自己的竞争力，为进入心仪的企业或行业做准备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专业知识与技能提升计划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专业知识学习计划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制定学习计划：根据个人兴趣和职业规划，制定长期和短期的专业知识学习计划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定期学习：通过参加培训课程、研讨会、在线学习等方式，定期学习专业知识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深入学习：针对自己的薄弱环节，进行深入学习和研究，提高专业水平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不断更新知识：关注行业动态和最新研究成果，不断更新自己的专业知识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技能提升途径与方法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参加培训课程：通过参加专业培训课程，提高自己的技能水平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自学：通过阅读相关书籍、网络资源等自学方式，掌握新技能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实践锻炼：通过参与实际项目和工作，积累实践经验，提高技能水平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寻求导师指导：寻找经验丰富的导师，向其请教和学习，获得更好的指导与帮助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证书与资质获取计划</a:t>
            </a:r>
            <a:endParaRPr lang="zh-CN" altLang="en-US"/>
          </a:p>
        </p:txBody>
      </p:sp>
      <p:sp>
        <p:nvSpPr>
          <p:cNvPr id="10497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了解行业证书与资质要求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制定学习计划，提高专业能力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参加培训课程，获取相关证书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不断更新知识，保持竞争力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8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05</a:t>
            </a:r>
            <a:endParaRPr lang="en-US" altLang="zh-CN"/>
          </a:p>
        </p:txBody>
      </p:sp>
      <p:sp>
        <p:nvSpPr>
          <p:cNvPr id="104983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实践经验积累与运用计划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https://d.book118.com/987151150043006031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机制专业职业生涯规划书</vt:lpstr>
      <vt:lpstr>目录</vt:lpstr>
      <vt:lpstr>单击此处添加章节标题</vt:lpstr>
      <vt:lpstr>自我认知</vt:lpstr>
      <vt:lpstr>性格特点</vt:lpstr>
      <vt:lpstr>兴趣爱好</vt:lpstr>
      <vt:lpstr>优势与不足</vt:lpstr>
      <vt:lpstr>职业目标</vt:lpstr>
      <vt:lpstr>长期目标</vt:lpstr>
      <vt:lpstr>短期目标</vt:lpstr>
      <vt:lpstr>目标实现路径</vt:lpstr>
      <vt:lpstr>专业知识与技能提升计划</vt:lpstr>
      <vt:lpstr>专业知识学习计划</vt:lpstr>
      <vt:lpstr>技能提升途径与方法</vt:lpstr>
      <vt:lpstr>证书与资质获取计划</vt:lpstr>
      <vt:lpstr>实践经验积累与运用计划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2024-09-03T09:04:46.664</cp:lastPrinted>
  <dcterms:created xsi:type="dcterms:W3CDTF">2024-09-03T01:04:46Z</dcterms:created>
  <dcterms:modified xsi:type="dcterms:W3CDTF">2024-09-03T01:04:49Z</dcterms:modified>
</cp:coreProperties>
</file>