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2F97-4032-40B4-AABB-D734C9FA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74526-7F62-4270-8CE1-F0914190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B28F3-71DC-4A35-8BED-E94F2D63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09C51-FAE2-41C1-BD8D-0476AD82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B195A-96F0-4E75-A0E6-34F7793B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B1D75-2960-4E98-A49C-FABC5558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17CC5-9DC6-4451-8BA7-96D29FAA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697E9-71C4-4FCF-90D1-66E80330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AA48D-FCFB-462D-A2DA-587F11DF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BC98F-6235-4D98-ABFD-6DB1439C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3AEF-8D75-4DDC-A342-A04212B9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2025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假期安全小心网络诈骗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网络诈骗类型与手段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个人信息保护与防范策略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家长监管与教育责任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企业防范网络诈骗措施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假期是人们休闲娱乐、外出旅游的高峰期，但也是安全事故易发期，因此保障人身安全至关重要。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假期中，人们往往会进行消费、购物等活动，加强安全意识有助于维护个人财产安全。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假期安全不仅关乎个人，也关系到社会的和谐稳定，加强安全管理有助于营造良好的社会环境。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82" r="121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87" r="129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假期常见安全隐患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通过虚假信息、钓鱼网站等手段骗取个人财产或敏感信息。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假期出行人数增多，交通事故风险增加。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旅游过程中可能遇到天气突变、自然灾害等不可预测因素。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假期期间，家庭聚会、庆祝活动增多，火灾风险加大。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旅游安全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学会自我保护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遇到紧急情况及时报警并寻求帮助，掌握基本的自救和互救技能。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注意用火用电安全，及时排查火灾隐患。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关注旅游安全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提前了解目的地天气和交通状况，避免前往危险地区。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不轻信陌生人的信息，不随意透露个人信息和财产状况。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遵守交通规则，不酒后驾车，合理安排出行计划。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网络诈骗类型与手段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诈骗者通过冒充他人身份，如亲友、同事、公检法人员等，获取受害人的信任，进而实施诈骗。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冒充身份诈骗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诈骗者利用人们的情感需求，通过聊天、交友等方式建立感情联系，然后以各种理由索要钱财。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诈骗者通过威胁、恐吓等手段，使受害人产生恐惧心理，从而被迫交出财物或提供个人信息。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恐吓诈骗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社交工程诈骗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诈骗者制作仿冒的官方网站或登录页面，诱导用户输入账号、密码等敏感信息，进而窃取用户资金或个人信息。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诈骗者发送包含恶意链接或附件的电子邮件，诱导用户点击链接或打开附件，从而感染病毒、泄露个人信息或造成经济损失。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钓鱼网站与邮件诈骗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64" b="216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诈骗者利用虚拟货币的匿名性和跨境性，通过虚假交易、恶意炒作等手段骗取受害人的钱财。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诈骗者以高额回报为诱饵，诱导受害人参与非法集资、股票配资、外汇交易等投资活动，最终造成受害人资金损失。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虚拟货币与投资诈骗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虚拟货币诈骗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86" b="121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79" b="150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其他网络诈骗手段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网络购物诈骗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诈骗者在网络购物平台上发布虚假商品信息，骗取受害人的购物款项后不发货或发送劣质商品。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网络兼职诈骗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诈骗者发布虚假的兼职招聘信息，以缴纳保证金、培训费等名义骗取受害人的钱财。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网络传销诈骗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诈骗者利用传销模式，以高额回报为诱饵发展下线，通过不断发展会员获取非法利益。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个人信息保护与防范策略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警惕陌生来电和短信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不轻信陌生人的电话和短信，避免泄露个人信息。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谨慎处理垃圾邮件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不随意点击垃圾邮件中的链接或下载附件，以防恶意软件入侵。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不轻易透露个人身份证号、银行卡号、密码等敏感信息。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强化个人信息保护意识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292" r="2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避免使用公共WiFi进行敏感操作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公共WiFi存在安全风险，避免在此环境下进行网银交易、登录重要账户等操作。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采用大小写字母、数字和特殊字符组合的复杂密码，并定期更换。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开启双重验证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对于重要账户，如银行账户、电子邮箱等，开启双重验证功能，提高账户安全性。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合理设置账户密码及安全验证方式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https://d.book118.com/987152025003006040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2024-09-12T04:23:13.743</cp:lastPrinted>
  <dcterms:created xsi:type="dcterms:W3CDTF">2024-09-11T20:23:13Z</dcterms:created>
  <dcterms:modified xsi:type="dcterms:W3CDTF">2024-09-11T20:23:15Z</dcterms:modified>
</cp:coreProperties>
</file>