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A80875-D4AE-4AA2-A1C7-B11C8BD20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9EC836-DBE5-4ECE-AA82-6902CCF31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D6C08F-8E3F-42D7-8469-3B698E650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663397-CD48-403F-8AD6-967F3C6238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E7C3A7-6B81-43B0-95C4-E974E3E8E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302ABC7-0BD2-47B8-9486-ED19ED5BD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5D7F27-A2CA-4B79-8FB2-D1F486FC8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ED28C1-5AEE-4371-823E-EE65712F1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E1F438-FDE1-4449-9266-5A2AD810D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D18193-9420-4474-927A-B137279C7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989303-C776-4FF1-912B-85C418588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7152151050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呆滞物料预防处理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呆滞物料概述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呆滞物料的预防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呆滞物料的处理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呆滞物料预防处理的管理措施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呆滞物料预防处理的案例分析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呆滞物料概述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呆滞物料是指在企业生产过程中，长期未被使用或消耗，导致价值贬损的原材料、辅助材料、半成品和成品。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根据呆滞的时间和程度，可以分为短期呆滞和长期呆滞；根据物料的重要性，可以分为一般呆滞和重要呆滞。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预测不准确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市场需求变化快速，企业预测不准确导致物料备货过多或过少。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技术更新换代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新产品开发过程中，原有物料被新物料替代，导致原有物料成为呆滞。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生产计划调整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生产计划变更或取消，导致部分物料成为呆滞。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供应商问题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供应商交货延迟或质量问题，导致物料无法及时投入生产。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呆滞物料产生的原因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呆滞物料占用企业库存资源，增加了库存持有成本和管理成本。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库存成本增加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呆滞物料导致企业资金被占用，影响企业资金流转和效益。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资金占用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呆滞物料的贬值和报废，导致企业利润下降。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利润损失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过多的呆滞物料会影响企业形象和客户信任度。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企业形象受损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呆滞物料对企业的影响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呆滞物料的预防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根据销售数据、市场趋势和产品生命周期，合理预测原材料、零部件的需求量，避免过量采购。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定期评估物料需求，及时调整采购计划，以适应市场变化和生产调整。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协同采购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与供应商建立长期合作关系，协同制定物料计划，确保供需平衡。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制定合理的物料计划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选择具有稳定供货能力和良好信誉的供应商，降低物料供应风险。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供应商评估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定期对供应商进行评估，确保供应商能够按时、按质、按量提供物料。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供应商合作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与供应商建立长期合作关系，共同解决供应问题，降低呆滞物料风险。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加强供应商管理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准确预测市场需求，合理安排生产计划，避免生产过剩或不足。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需求预测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优化生产流程，提高生产效率，确保生产计划按时完成。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生产调度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对生产进度进行实时监控，及时调整生产计划，避免物料积压。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实时监控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提高生产计划的准确性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标准化设计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推广标准化设计理念，减少物料种类和规格，降低采购和库存成本。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生命周期管理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对产品进行全生命周期管理，从设计、生产到维护阶段，持续优化物料需求。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模块化设计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采用模块化设计方法，将产品分解为多个模块，便于更换和升级。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优化产品设计，减少物料种类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https://d.book118.com/987152151050006034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2024-09-08T04:34:00.450</cp:lastPrinted>
  <dcterms:created xsi:type="dcterms:W3CDTF">2024-09-07T20:34:00Z</dcterms:created>
  <dcterms:modified xsi:type="dcterms:W3CDTF">2024-09-07T20:34:02Z</dcterms:modified>
</cp:coreProperties>
</file>