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FEC29-9FA4-4295-BFDD-C0ED4085A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548AF-98C1-4DD1-BEE1-AB13439C6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F1418-18F5-4C4D-AB1B-BBBA1F974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8C2A3-097C-4CA6-8756-AE9973156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D13104-C199-4A67-AC31-0CCF62F85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DF4D35-9BA1-4260-84D9-6EF1937A9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06A708-38B5-487D-82F2-EF0E554AA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964CD-4C18-4931-BDA1-82A7086C5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DDB0A-ED1F-41ED-B5C9-DEDC0E80F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CC0C5-BAB5-4D2B-B1DF-DB310F57F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34CC7-AB5E-483D-9880-0AC547687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53141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心理危机评估与心理干预的关系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心理干预概述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心理危机评估与心理干预的关系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心理危机评估与心理干预的实施步骤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心理危机评估与心理干预的实践应用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心理健康问题日益严重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随着社会压力的增加，心理健康问题逐渐成为公众关注的焦点，心理危机事件也频繁发生。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心理危机评估与心理干预的重要性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心理危机评估能够及时发现个体的心理问题，为心理干预提供依据和支持，对于维护个体心理健康和促进社会稳定具有重要意义。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心理危机评估的概念、方法和工具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介绍心理危机评估的定义、常用的评估方法和工具，以及评估过程中的注意事项。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心理干预的策略和技巧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阐述针对不同心理危机事件的心理干预策略和技巧，包括情绪管理、认知重构、行为疗法等。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心理危机评估与心理干预的实践案例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分享一些成功的心理危机评估与心理干预实践案例，以及从这些案例中得到的经验和教训。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探讨心理危机评估与心理干预领域未来的发展趋势和面临的挑战，以及如何应对这些挑战。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心理危机是指个体在面临重大生活事件或情境时，由于无法有效应对而产生的心理失衡状态，可能伴随强烈的负面情绪和行为反应。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的性质和影响程度，心理危机可分为发展性危机、境遇性危机和存在性危机。发展性危机与个体发展阶段有关，如青春期、中年危机等；境遇性危机由特定事件引发，如失业、亲人亡故等；存在性危机则涉及个体对生命意义和价值的思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通过评估，及时发现个体是否存在心理危机及其严重程度，为后续干预提供依据。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识别危机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制定干预计划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确定个体在危机状态下的风险水平，包括自伤、自杀等行为的可能性，以便采取相应措施。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根据评估结果，制定针对性的心理干预计划，帮助个体度过危机，恢复心理平衡。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通过定期评估，了解心理干预的效果和个体的恢复情况，及时调整干预措施。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通过观察个体的言行举止、情绪状态、社会功能等方面的表现，判断其是否存在心理危机。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临床观察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将上述方法相结合，对个体的心理危机进行全面、深入的评估，为后续的心理干预提供准确依据。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运用标准化的心理测验工具，如抑郁自评量表、焦虑自评量表等，对个体的心理状态进行量化评估。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通过与个体进行深入交流，了解其内心感受、应对方式、社会支持等方面的信息，评估其心理危机的性质和程度。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个案访谈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心理干预概述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心理干预是指在心理学理论指导下有计划、按步骤地对一定对象的心理活动、个性特征或心理问题施加影响，使之发生朝向预期目标变化的过程。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根据干预的对象和范围，心理干预可分为个体心理干预和团体心理干预；根据干预的形式，可分为直接心理干预和间接心理干预；根据干预的时长，可分为短期心理干预和长期心理干预。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心理干预的定义与分类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9" b="17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心理干预的主要目的是帮助个体或群体解决心理问题，增强心理健康，提高生活质量。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心理干预对于促进个体心理健康、预防心理疾病、提高社会适应能力具有重要意义。同时，心理干预也是心理治疗和心理教育的重要手段。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心理干预的目的和意义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运用艺术手段如绘画、音乐、舞蹈等来表达和沟通情感，达到治疗目的。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以家庭为单位进行治疗，通过改变家庭结构和互动模式，促进家庭成员的心理健康。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人际关系疗法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通过改善个体的人际关系，提高个体的社交技能，从而缓解心理问题。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通过改变个体的不良认知和行为模式，达到缓解情绪问题、提高心理健康水平的目的。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精神动力学疗法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通过探索个体的潜意识冲突和动机，帮助个体领悟内在的心理问题，并寻求解决方法。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心理干预的常用方法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心理危机评估与心理干预的关系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https://d.book118.com/987153141016006035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2024-09-09T09:20:36.814</cp:lastPrinted>
  <dcterms:created xsi:type="dcterms:W3CDTF">2024-09-09T01:20:36Z</dcterms:created>
  <dcterms:modified xsi:type="dcterms:W3CDTF">2024-09-09T01:20:39Z</dcterms:modified>
</cp:coreProperties>
</file>