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B0300-D2CF-463E-AFCF-E7539A699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00859-1854-4FCA-8580-9C7E09BCB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83101-9189-4B86-AEB2-C60D24E21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62C33-101E-47A4-9FC0-BA65A5384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A61609-A382-40F2-8FD8-6323F2073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6DA84E-5043-4289-91D9-0AE0ED1BA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E24A45-908D-483C-A3FA-15C41BF12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EE460-D38E-4794-884F-D952BBCC2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B0268-8A7F-4CB4-9C66-9DEE2137A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BDBA8-DB99-4574-B04B-84DB1A44A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65263-7E5D-46D7-BE0D-CFCD4C5D2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55044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预防呼吸道感染的个人卫生习惯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个人卫生习惯在预防中的重要性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正确洗手与面部清洁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保持良好呼吸道卫生习惯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健康生活方式与饮食调整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增强自身免疫力，积极锻炼身体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呼吸道感染是指由病毒、细菌等微生物引起的呼吸道炎症，包括上呼吸道感染和下呼吸道感染。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根据感染部位不同，可分为上呼吸道感染（如感冒、喉炎、鼻炎等）和下呼吸道感染（如支气管炎、肺炎等）。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包括免疫力低下、季节变化、接触感染源、不良生活习惯等。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上呼吸道感染常见症状包括咳嗽、流涕、发热、喉咙痛等；下呼吸道感染则可能出现咳嗽、咳痰、气促、胸痛等症状。严重感染可能导致呼吸困难、高热甚至危及生命。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医生通常根据患者的症状、体征以及实验室检查结果（如血常规、C反应蛋白、胸部X光或CT等）进行综合诊断。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7844" r="17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个人卫生习惯在预防中的重要性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降低感染风险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定期开窗通风，保持室内空气流通，有助于降低病毒在密闭环境中的传播风险。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用肥皂和流动水彻底清洗双手，特别是在接触公共物品或触摸面部之前。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避免接触呼吸道感染患者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尽量避免与患有呼吸道感染的人密切接触，以减少病毒传播的可能性。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保持足够的睡眠时间，有助于增强免疫系统的功能，提高身体抵抗力。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摄入富含维生素、矿物质和蛋白质的食物，有助于增强身体免疫力。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进行适量的体育锻炼，可以提高身体素质和免疫力，降低感染风险。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提高免疫力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64" r="1606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保持积极乐观的心态，有助于减轻病情带来的不适，促进康复。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及早就医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一旦出现呼吸道感染症状，应尽早就医，以便及时诊断和治疗，防止病情恶化。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按照医生的建议进行治疗，按时服药，不要随意更改治疗方案。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减缓病情发展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正确洗手与面部清洁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洗手时机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在接触呼吸道分泌物后（如打喷嚏后）、餐前便后、接触污染物品后以及触摸眼睛、鼻或嘴之前，均需要彻底洗手。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使用流动水和肥皂或洗手液，按照六步洗手法彻底清洗双手，包括掌心、手背、指缝、指尖和拇指等部位，每个部位至少揉搓20秒，然后用干净的水冲洗干净，最后用干净纸巾或烘干机烘干双手。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洗手时机与方法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清洁用品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选择适合自己肤质的洁面产品，避免使用碱性过强的清洁用品，以免破坏皮肤屏障。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清洁频率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每天早晚洗脸，油脂分泌旺盛者可适当增加清洁次数。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用温水湿润面部，取适量洁面产品于掌心，加水揉搓出泡沫后，均匀涂抹于面部并轻轻按摩，然后用清水洗净。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5151" b="515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333" b="14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面部清洁注意事项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https://d.book118.com/987155044131006042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2024-09-16T03:04:55.125</cp:lastPrinted>
  <dcterms:created xsi:type="dcterms:W3CDTF">2024-09-15T19:04:55Z</dcterms:created>
  <dcterms:modified xsi:type="dcterms:W3CDTF">2024-09-15T19:04:57Z</dcterms:modified>
</cp:coreProperties>
</file>