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98AA6-7473-4E89-897A-EEA8216F9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F02B6-28DB-4FC7-8DAC-051CE122A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F8825-FA2C-4FB8-B434-D42E43AAC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70D71-FB1C-4D50-B5F4-0677F3791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C809C-1BB0-4DBF-B4D1-3C90DDEB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BEA2B9-ACF9-46C1-99D8-82057BAB9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651BF-E94D-4A1F-81BE-B6453C667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860E9-D828-4261-A458-E8306F07E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7F7C5-7B25-46D9-81D2-EBE7B2E0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24A75-7001-4218-9390-2A8DA850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A23FF-992E-4CF2-AF3B-68E937888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5152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预防新新冠病毒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新冠病毒的传播方式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新冠病毒的常见症状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新冠病毒的检测与治疗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新冠病毒的传播方式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预防措施：佩戴口罩、保持社交距离、避免拥挤和通风不良的环境。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飞沫传播是指感染者通过咳嗽、打喷嚏、谈话等方式，将含有病毒的飞沫排到空气中，被他人吸入后感染。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96" r="5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接触传播是指感染者接触口、鼻、眼等部位后，病毒通过手部接触口、鼻、眼等部位进入体内感染。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预防措施：勤洗手、避免用手触摸口鼻眼等部位、保持手部清洁干燥。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空气传播是指感染者呼出的气体中含有病毒颗粒，被他人吸入后感染。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预防措施：佩戴口罩、保持社交距离、避免在封闭的环境中停留时间过长。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在公共场所、交通工具上以及与他人近距离接触时，应佩戴口罩，特别是在疫情高发期和人员密集场所。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选择医用口罩或N95口罩等符合防疫标准的口罩，并正确佩戴和更换。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495" b="1249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口罩是预防新冠病毒传播的重要手段之一，可以阻挡含有病毒的飞沫和气溶胶进入呼吸道。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79" b="216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7" b="29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809" b="178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勤洗手是预防感染的重要措施之一，可以减少病毒的传播。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在接触公共物品、打喷嚏、咳嗽、擤鼻涕等行为后，应立即用肥皂和流动水洗手，或者使用含有至少60%酒精的手部消毒液。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注意清洁指甲和手部其他部位，洗手时间至少20秒。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保持社交距离可以减少飞沫传播的风险，降低感染几率。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在公共场所与他人保持至少1米的安全距离，尽量减少接触和交流。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在无法避免近距离接触时，应佩戴口罩并保持警惕。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避免聚集可以降低病毒在人群中的传播风险。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避免参加大型集会、活动和聚会，尽量减少外出。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915" b="1791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64" b="316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在室内场所应保持通风，定期清洁和消毒公共区域。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188" b="3018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避免聚集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接种新冠病毒疫苗是预防感染的重要手段之一，可以显著降低感染和重症风险。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根据当地政府和卫生部门的建议，积极接种新冠病毒疫苗，并按照规定的时间间隔完成接种程序。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对于符合条件的人群，及时接种加强针，提高免疫保护效果。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https://d.book118.com/987155152024006041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2024-09-13T20:01:22.174</cp:lastPrinted>
  <dcterms:created xsi:type="dcterms:W3CDTF">2024-09-13T12:01:22Z</dcterms:created>
  <dcterms:modified xsi:type="dcterms:W3CDTF">2024-09-13T12:01:24Z</dcterms:modified>
</cp:coreProperties>
</file>