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DEDB6-1707-4787-AC7A-15E82B66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7FB91-9140-4223-A049-40EE85E20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89EB-EA37-4C5F-9A59-3D800197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D616A-6F34-4C40-AEB5-F17A1A3B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34B3A-4AFD-440A-8338-0B6A3CD8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4CC4C-9AB7-4809-81FC-DDA53069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164DF-5701-4FAF-88F9-A0B56C4A1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FA776-1118-4406-83EB-8B8E8F3E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AA509-8A96-4F19-8248-708BBBA3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E219-D288-4652-874D-1C4641A5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22493-CC61-41A0-A386-DA3B8177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6045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骨科专业知识总结报告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骨折及其治疗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关节疾病及其治疗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脊柱疾病及其治疗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软组织损伤及其治疗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骨科是医学的一个分支，专门研究骨骼、关节、肌肉、韧带和神经等运动系统的结构和功能，以及相关的疾病和损伤。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骨科是医学领域中不可或缺的一部分，对于维护人类健康、提高生活质量具有重要意义。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骨科起源于古代，随着医学和科技的发展，逐渐形成了现代骨科的体系。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现代骨科不断吸收新技术、新理论和新方法，不断推动着骨科医学的进步和发展。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骨科可以分为创伤骨科、脊柱骨科、关节骨科、手外科、足外科等多个专业领域。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骨科的治疗范围包括骨折、脱位、韧带损伤、椎间盘突出、关节炎、骨肿瘤等疾病的诊断和治疗。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骨科的分类与治疗范围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骨折及其治疗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骨折是指骨骼完整性的丧失，通常由外伤或疾病引起，可分为闭合性骨折和开放性骨折两类。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骨折是指骨骼连续性的中断，通常由外伤引起，如跌倒、撞击、交通事故等。根据骨折处的皮肤是否破损，骨折可分为闭合性骨折和开放性骨折两类。闭合性骨折的皮肤没有破损，而开放性骨折的皮肤有破损。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骨折的定义与分类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骨折的原因多为外伤，如跌倒、撞击、交通事故等，症状包括疼痛、肿胀、功能障碍等。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折最常见的原因是外伤，如跌倒、撞击、交通事故等。当骨骼受到外力作用时，超过了骨骼的承受能力，就会发生骨折。骨折的症状包括疼痛、肿胀、功能障碍等。疼痛通常是最明显的症状，可表现为刺痛、钝痛或压痛。肿胀是因局部血液循环障碍引起的，可在受伤部位出现明显的肿胀。功能障碍则是因为骨骼完整性受损，导致关节活动受限或无法承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骨折的原因与症状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骨折的诊断与治疗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骨折的诊断依赖于医学影像学检查，如X光、CT或MRI，治疗方式包括保守治疗和手术治疗。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诊断通常依赖于医学影像学检查，如X光、CT或MRI。这些检查可以帮助医生了解骨折的类型、位置和严重程度。根据骨折的类型和严重程度，医生会选择保守治疗或手术治疗。保守治疗包括石膏固定、牵引、外固定器等，而手术治疗则包括切开复位内固定、微创手术等。治疗方式的选择取决于患者的具体情况和医生的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骨折康复期需进行功能锻炼和物理治疗，预防骨折需提高安全意识，采取防护措施。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骨折康复期，患者需要进行功能锻炼和物理治疗，以促进骨骼愈合和功能恢复。功能锻炼包括关节活动、肌肉锻炼等，可根据医生指导进行。物理治疗则包括热敷、按摩等，可缓解疼痛和肿胀。预防骨折需要提高安全意识，采取防护措施，如佩戴安全带、护腕等。同时，保持身体健康、增加骨密度也是预防骨折的重要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骨折的康复与预防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关节疾病及其治疗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关节疾病是指影响关节结构和功能的各种疾病，可分为炎症性、退行性、代谢性等多种类型。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关节疾病通常包括关节炎、关节损伤、关节感染等，这些疾病会影响关节的结构和功能，导致疼痛、肿胀、僵硬等症状。根据病因和病理特点，关节疾病可以分为炎症性、退行性、代谢性等多种类型。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关节疾病的定义与分类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https://d.book118.com/987156045024006031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2024-09-03T04:04:07.147</cp:lastPrinted>
  <dcterms:created xsi:type="dcterms:W3CDTF">2024-09-02T20:04:07Z</dcterms:created>
  <dcterms:modified xsi:type="dcterms:W3CDTF">2024-09-02T20:04:09Z</dcterms:modified>
</cp:coreProperties>
</file>