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E9B74-5D4F-4EC3-BD8A-E000B608B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8EA53-C0AA-44AD-A5C5-EE6AA4ACB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10D94-9127-4070-865E-5854A512E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EC3BE9-7273-45FE-B048-A74826228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20DB7E-E41C-4E38-B094-D395AAA3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F21C8-5DF6-44D0-A3A0-406C332E8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3ED5E-C581-492A-A736-362A3567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9B227-0AB0-4F54-AF77-CDACB2DC9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2631F-14C7-4BFF-9FB6-2FDE793E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A9687-CF7F-4252-8B00-8196BB43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DB2E6-DD43-4D4F-B7B3-5D11E2D2D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60054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垃圾分类中的数学问题课件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垃圾分类中的数学原理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垃圾分类中的数学方法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垃圾分类中的数学实践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垃圾分类中的数学挑战与展望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通过分类收集和处理，可将垃圾转化为可再利用的资源，减少对新资源的需求。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减少垃圾填埋和焚烧对环境的污染，降低对生态系统的破坏。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推动循环经济和绿色产业的发展，实现经济、社会和环境的协调发展。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垃圾分类的方法和标准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在垃圾产生的源头进行分类，包括家庭、办公室、学校等场所。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专业回收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设立专门的回收站点或回收箱，收集特定类型的垃圾，如废纸、废塑料、废金属等。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根据垃圾的性质、成分和处理方式，制定相应的分类标准，如可回收物、有害垃圾、湿垃圾和干垃圾等。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许多国家和地区已经实施垃圾分类制度，建立了相应的分类收集、运输和处理体系。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公众对垃圾分类的认知度和参与度不高，分类标准和处理方式存在差异，导致分类效果不佳。同时，垃圾分类需要投入大量的人力、物力和财力，对城市管理提出了更高的要求。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垃圾分类中的数学原理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贝叶斯分类器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基于贝叶斯定理构建分类器，对垃圾进行自动分类，提高分类效率。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概率图模型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利用概率图模型表示垃圾之间的关联关系，进一步优化分类算法。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垃圾分类准确率计算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利用概率论中的基本概念，计算垃圾分类的准确率，评估分类效果。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概率论在垃圾分类中的应用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运用统计学方法，对垃圾分类相关数据进行收集、整理和分析。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通过假设检验，判断垃圾分类效果是否显著，以及不同分类方法之间的差异。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利用方差分析，研究不同因素对垃圾分类效果的影响程度。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建立线性规划模型，对垃圾分类过程中的资源分配进行优化。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线性规划模型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利用神经网络模型对垃圾图像进行识别，提高分类准确率。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神经网络模型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运用遗传算法对垃圾分类算法进行优化，提高分类效率和准确性。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数学模型在垃圾分类中的建立与优化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垃圾分类中的数学方法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https://d.book118.com/987160054142006035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2024-09-10T10:07:25.499</cp:lastPrinted>
  <dcterms:created xsi:type="dcterms:W3CDTF">2024-09-10T02:07:25Z</dcterms:created>
  <dcterms:modified xsi:type="dcterms:W3CDTF">2024-09-10T02:07:27Z</dcterms:modified>
</cp:coreProperties>
</file>