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C0EF7-3933-463C-A3FF-787EAD50E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7FA2C-F29B-48AC-A564-52C88D679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999A4-A02B-478D-B2D2-4450DF53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BAB04-EE2E-4130-A9F4-2389F64C6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B8375-A4DC-4092-9CC5-8A2D51466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4A379-E513-4ECB-B81E-71BC5FD77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C76D3-DB82-4E97-9490-76BE3B84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AD99E-B9C7-4FD4-B79E-ACD67E6A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04AFC-0F3B-452B-BEE1-ADAED5966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E5563-BC1E-48D5-B449-2704F70D0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76D2A-298B-47C0-8A64-052667B8D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601561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车务述职报告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问题分析与改进措施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下一步工作计划与目标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对公司发展的建议与展望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通过本次述职报告，旨在回顾和总结车务部门在过去一段时间的工作成果和经验教训，明确下一步工作重点和发展方向，以提高车务部门整体工作水平和服务质量。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随着公司业务的快速发展和市场竞争的日益激烈，车务部门面临着越来越多的挑战和机遇。为了更好地适应市场变化和满足客户需求，车务部门需要不断总结经验教训，优化工作流程，提高工作效率和服务质量。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本次述职报告将覆盖车务部门在过去一年内的主要工作内容和成果，包括但不限于车辆管理、驾驶员管理、调度管理、安全管理等方面。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本次述职报告的时间段为2022年1月至2023年1月，共计一年。在此期间，车务部门在公司领导的正确指导下，全体员工的共同努力下，取得了一定的成绩和进步。具体工作内容和成果将在后续章节中详细阐述。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报告范围和时间段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根据业务需求，负责车辆采购、配置和调配工作，确保车辆资源充足。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车辆采购与配置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车辆维修与保养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车辆档案管理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制定车辆维修、保养计划，监督执行情况，确保车辆处于良好状态。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建立完善的车辆档案，包括车辆信息、维修记录、年检资料等，确保车辆合规运营。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负责驾驶员的招聘、培训、考核和上岗工作，确保驾驶员具备合格资质。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驾驶员招聘与培训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根据业务需求，合理调度和安排驾驶员，确保人员配置合理。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驾驶员调度与安排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制定驾驶员绩效考核标准，定期对驾驶员进行考核，提高服务质量。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驾驶员绩效考核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驾驶员管理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安全制度建设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建立完善的安全管理制度和操作规程，确保各项工作符合安全规定。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安全培训与宣传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组织安全培训和宣传活动，提高员工安全意识，确保行车安全。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定期开展安全检查和隐患排查工作，及时发现和消除安全隐患。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制定成本控制措施，降低车辆运营成本，提高经济效益。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定期对车辆运营效益进行分析，提出改进措施，提高运营效益。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效益分析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参与预算编制工作，提出预算建议，确保预算合理有效。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成本控制与效益分析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更新计划执行情况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按照车辆更新计划，本年度应更新车辆80辆，实际完成更新80辆，执行率100%。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采购计划完成率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本年度计划采购车辆120辆，实际完成采购120辆，完成率达到100%。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采购与更新成本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通过优化采购渠道和降低采购成本，本年度实现车辆采购与更新成本节约10%。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车辆采购与更新计划执行情况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排放减少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实施严格的排放标准和监管措施，确保车辆排放达到国家标准，减少对环境的影响。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节能环保宣传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开展节能环保宣传活动，提高员工节能环保意识，促进节能减排措施的落实。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燃油消耗降低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通过推广使用节能技术和设备，本年度实现车辆燃油消耗降低5%。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节能减排措施实施效果评估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完成车辆管理信息系统的建设和升级，实现车辆信息的实时更新和查询。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信息系统建设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推广使用智能化技术，如智能调度、智能监控等，提高车辆管理效率和服务水平。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加强员工信息化培训，提高员工信息化素养和应用能力。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信息化建设进展及应用效果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https://d.book118.com/987160156111006026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2024-08-31T18:08:02.547</cp:lastPrinted>
  <dcterms:created xsi:type="dcterms:W3CDTF">2024-08-31T10:08:02Z</dcterms:created>
  <dcterms:modified xsi:type="dcterms:W3CDTF">2024-08-31T10:08:04Z</dcterms:modified>
</cp:coreProperties>
</file>