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85E9-1402-4654-9785-73BB3588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940F3-AA83-4C20-800F-BB7588FD5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62EF6-A4DB-4EE1-B16E-D5A68C18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2E2F4-194E-4266-B369-5FCB6644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C35F4-FE68-42EA-8DB1-5B60B801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934C7-3096-46D9-BDA5-64B560DE3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58C43-F1F1-4B35-AB04-6580C2E12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1FDF0-5B7F-4D3B-9B10-ECF6DD7A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812AB-9F14-4D8A-93ED-87F7CBAF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2598-1F40-4BFE-AB46-7FDBA814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6ED32-EBEB-4A59-8601-BF8629F1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61030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宋代文学的主要流派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宋代文学的特点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宋代文学的代表人物及作品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宋朝的建立标志着中国历史进入了一个新的时期，统一的环境为文学的发展提供了稳定的基础。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1127年的靖康之难对宋朝文学产生了深远的影响，许多文人墨客在国破家亡的背景下，创作出了大量反映民族危机和社会矛盾的作品。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靖康之难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宋朝建立与统一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商品经济的发展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宋代商品经济繁荣，城市规模不断扩大，为文学的发展提供了物质基础。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科举制度的改革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宋代科举制度改革使得更多的人有机会进入官僚体系，扩大了文人阶层的规模，促进了文学的多样化发展。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宋代是理学思想的形成和发展时期，这种思想对文学创作产生了深远的影响，许多文人墨客在作品中表达了理学观念。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理学思想的形成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宋代诗词创作繁荣，出现了许多杰出的诗人和词人，如苏轼、辛弃疾等，他们的作品在文学史上具有重要地位。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诗词的繁荣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宋代文学的主要流派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https://d.book118.com/987161030020006032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2024-09-04T18:03:21.105</cp:lastPrinted>
  <dcterms:created xsi:type="dcterms:W3CDTF">2024-09-04T10:03:21Z</dcterms:created>
  <dcterms:modified xsi:type="dcterms:W3CDTF">2024-09-04T10:03:22Z</dcterms:modified>
</cp:coreProperties>
</file>