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502A2-5BD8-411B-A6DD-19E966FEA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B71E9-55AE-4019-BCAE-32A0958BD0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395076-BA17-4C01-9790-52E54678D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E70CCF-AF26-4FE2-BD17-876455E10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C7C3FC-6077-4DD5-83AC-D4BA6CC59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263F9-BBE4-49A3-A710-924E862BB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D94EA5-3A2A-4BF4-B150-2429A82AA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DFCA4-E5FE-4722-961C-BFC0734ED3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0B3C51-CEBB-46AD-BA40-F39B58948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A5D5A4-D6AF-4608-A728-5FE992DA5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B1504-3059-4F66-B142-CC838326B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6301010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中考语文专题复习培训课件古文诗歌名篇解析实战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古文诗歌名篇概览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名篇解析方法与技巧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实战演练：名篇鉴赏与答题技巧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学生互动环节与问题解答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提高学生对古文诗歌名篇的理解能力和鉴赏水平，为中考语文做好充分准备。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随着中考语文对古文诗歌鉴赏要求的提高，学生需要更加深入地了解和掌握相关知识。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古文名篇解析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诗歌鉴赏技巧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34" r="553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选取中考常见的古文名篇，如《岳阳楼记》、《出师表》等，进行详细解析。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介绍诗歌鉴赏的基本方法和技巧，如意象分析、情感把握等。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结合历年中考真题，进行针对性的实战演练和讲解。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通过丰富的图片和文字资料，帮助学生更好地理解和记忆知识点。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381" b="1538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讲解与互动相结合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708" b="15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分层教学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老师讲解与学生互动相结合，鼓励学生积极参与课堂讨论和思考。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针对不同层次的学生，采取不同的教学策略和方法，确保每个学生都能得到有效的提高。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古文诗歌名篇概览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唐诗宋词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唐代是中国诗歌的巅峰时期，涌现出大量优秀诗人和作品；宋词则是在唐代诗歌的基础上发展而来，以抒情为主，具有独特的韵律和意境。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诗经楚辞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中国最早的诗歌总集，以民间采风为主，反映社会生活和人民情感；楚辞则是以屈原为代表，具有浓厚的浪漫主义色彩。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元曲与明清诗歌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元曲以戏曲形式为主，语言通俗易懂，富有生活气息；明清诗歌则更加注重反映社会现实和表达个人情感。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748" b="167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历代文学流派简介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李白《将进酒》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杜甫《春望》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苏轼《水调歌头》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名篇作者及背景知识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杜甫是唐代著名现实主义诗人，其作品多反映社会苦难和人民疾苦。《春望》一诗通过描绘春日景色，抒发了诗人忧国忧民的情怀。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李白是唐代浪漫主义诗歌的代表人物，其作品豪放奔放、意境深远。《将进酒》一诗表达了诗人对自由、对生活的热爱和追求。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苏轼是宋代著名文学家、书法家，其作品以豪放奔放、意境深远著称。《水调歌头》一词通过描绘明月，抒发了词人对人生的感慨和美好祝愿。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现实主义风格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浪漫主义风格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婉约派风格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豪放派风格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诗歌风格与特点分析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以真实、客观地反映社会生活为主，注重揭示社会矛盾和人民疾苦，如杜甫的诗歌。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以抒发个人情感为主，注重表现主观内心世界和对理想世界的追求，如李白的诗歌。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以奔放、豪迈地表达情感为主，注重气势磅礴、意境深远，如苏轼的词作。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以细腻、含蓄地表达情感为主，注重音韵和谐、意境优美，如李清照的词作。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名篇解析方法与技巧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对古文诗歌进行逐句分析，理解每句话的含义和作用。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逐句解读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在逐句解读的基础上，从整体上把握诗歌的主旨和意境。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整体把握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深入了解诗歌创作的历史文化背景，有助于更好地理解诗歌内涵。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历史文化背景了解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文本解读策略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398" b="4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35" b="281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意象与意境剖析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意象分析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分析诗歌中的具体意象，如自然景物、人物形象等，探究其象征意义和情感内涵。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意境营造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探究诗歌通过意象、语言等手段营造出的整体意境，感受诗歌的艺术魅力。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情感表达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分析诗歌中的情感表达方式和技巧，如直抒胸臆、借景抒情等。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https://d.book118.com/987163010101006042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2024-09-15T19:03:45.107</cp:lastPrinted>
  <dcterms:created xsi:type="dcterms:W3CDTF">2024-09-15T11:03:45Z</dcterms:created>
  <dcterms:modified xsi:type="dcterms:W3CDTF">2024-09-15T11:03:47Z</dcterms:modified>
</cp:coreProperties>
</file>