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9C46B-35A8-462A-B305-F41F3D97F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EBF85-123D-4076-BF15-1F2CB62F6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F2A43-08E6-4266-BCAD-29E047E74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55B46-4196-461B-8E78-DD9219E7E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9A991F-FDB9-4CC2-B67E-E802FE905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5F7388-9488-49D7-9B83-7AC3A2DB0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477719-D508-40E1-9D7B-D1537390A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1F74C-CDF8-47AF-8247-9FC37E5D2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61E6F-C10D-48DB-B8B7-012F1BC8B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6D934-87E7-4570-AA5D-6C5542F25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7B68F-FE8B-4D93-BB73-6E8270694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6303205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新生儿儿科进修回院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新生儿儿科进修的目的和意义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新生儿儿科进修的内容和方法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新生儿儿科进修的效果和收获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新生儿儿科进修的挑战和应对策略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新生儿儿科进修的未来展望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新生儿儿科进修的目的和意义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熟练操作先进医疗设备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掌握新生儿科常用的医疗设备操作技巧，如呼吸机、保温箱等，提高设备应用水平。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掌握新生儿常见疾病的诊断与治疗方法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进修期间，医生将深入学习新生儿常见疾病的诊断标准、治疗方案及最新进展，提升对疾病的诊疗能力。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提升急危重症抢救技能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针对新生儿急危重症的抢救，进修医生将学习先进的抢救流程和技术，提高抢救成功率。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提高医疗水平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进修期间，医生将及时掌握新生儿医学领域的最新研究成果，为临床实践提供科学依据。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了解新生儿医学最新研究成果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通过进修，医生将了解并学习国际上新生儿诊疗的先进理念和经验，促进医疗水平的国际化发展。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学习国际先进诊疗理念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进修医生将学习新生儿护理的最新标准及操作规范，提高护理质量。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掌握新生儿护理最新标准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更新医学知识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503" r="1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提升临床技能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强化临床思维和判断能力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通过案例分析和实践操作，医生将提升对新生儿疾病的临床思维和判断能力，提高诊疗决策的准确性。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提高与患者家属沟通能力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进修期间，医生将学习如何与患者家属进行有效的沟通和交流，增强医患之间的信任和理解。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培养团队协作精神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通过参与新生儿科团队协作，医生将提升团队协作能力，提高整体医疗水平。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新生儿儿科进修的内容和方法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系统掌握新生儿科专业知识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通过参加新生儿科相关课程、阅读专业书籍和文献，系统学习和掌握新生儿科的理论知识，包括新生儿生理特点、常见疾病、诊疗技术等方面的知识。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提升新生儿科临床技能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通过参与新生儿科的临床工作，包括观察病情、诊断、治疗等环节，提升新生儿科临床技能，积累实践经验。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拓宽学术视野，交流学术成果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参加学术会议、研讨会等学术交流活动，了解新生儿科领域的最新研究成果和进展，与同行交流学术观点和经验，拓宽学术视野。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新生儿儿科进修的效果和收获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https://d.book118.com/987163032055006041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2024-09-14T03:09:15.165</cp:lastPrinted>
  <dcterms:created xsi:type="dcterms:W3CDTF">2024-09-13T19:09:15Z</dcterms:created>
  <dcterms:modified xsi:type="dcterms:W3CDTF">2024-09-13T19:09:17Z</dcterms:modified>
</cp:coreProperties>
</file>