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D815B-63E5-4B4F-9D4E-ACD9589F68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E9657-BB0A-4D9B-BD92-C7AF35F9C0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D9212-C15B-444E-8C36-2533FDF601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BE159-B747-4AB3-9B00-4D7AA1384B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BC63D0-1CB1-41F7-BC27-275D6C742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AB441B3-7F5D-49F6-BA6C-5B799652C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4A6853C-342A-4562-A36A-E777BC22B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C1EA1B-82C0-4B42-A84D-B533D939E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DCB726-D94D-4533-B96B-16B8D6A27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B14138-6D7D-48BE-8FD8-843000462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CADEFB-82F6-4B25-85A9-615AAB29E4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2000411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康复护理伦理ppt课件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康复护理伦理的基本原则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康复护理实践中的伦理问题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康复护理伦理的实践建议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康复护理是针对身体、心理或社会功能障碍的患者，通过一系列专业的护理措施，帮助其恢复或提高生活自理能力的过程。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康复护理对于提高患者的生活质量、减轻家庭和社会负担具有重要意义，是医疗体系中不可或缺的一环。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康复护理的定义与重要性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随着医疗技术的进步，康复护理的需求日益增长，同时对康复护理的伦理要求也越来越高。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康复护理伦理有助于规范护理行为，提高护理质量，保障患者的权益，促进医疗行业的健康发展。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康复护理伦理的背景与意义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康复护理伦理的基本原则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尊重患者的自主权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康复护理人员应尊重患者自主决策的权利，不干涉患者的自主选择，保护患者的隐私和尊严。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尊重患者的知情同意权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在康复护理过程中，护理人员应向患者充分说明护理方案、风险和注意事项，并征得患者的同意。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969" r="2596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尊重原则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31" r="25031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避免对患者的身体伤害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康复护理人员应采取必要的措施，确保患者在康复过程中不受到不必要的身体伤害。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避免对患者的心理伤害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康复护理人员应注意患者的心理状态，避免言语和行为上的不当刺激，减少患者的心理负担。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不伤害原则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康复护理人员应平等对待每一位患者，不因年龄、性别、种族、社会地位等因素而有所偏见或歧视。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平等对待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在资源有限的情况下，康复护理人员应根据患者的实际需求和病情，合理分配护理资源。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合理分配资源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公正原则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知情同意原则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充分告知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康复护理人员在实施护理措施前，应向患者充分说明护理方案、风险和注意事项，确保患者充分了解并同意。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自愿同意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康复护理人员在实施护理措施前，应确保患者是在没有受到任何不当影响和压力的情况下自愿同意的。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康复护理实践中的伦理问题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尊重个体自主权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在康复护理中，当患者自主决策与家属意愿发生冲突时，应以患者的自主决策为准。尊重患者的个体权利和自主选择，同时也要充分考虑和尊重家属的意见和情感。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患者自主决策与家属意愿的冲突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https://d.book118.com/987200041113006031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2024-09-03T22:06:22.038</cp:lastPrinted>
  <dcterms:created xsi:type="dcterms:W3CDTF">2024-09-03T14:06:22Z</dcterms:created>
  <dcterms:modified xsi:type="dcterms:W3CDTF">2024-09-03T14:06:24Z</dcterms:modified>
</cp:coreProperties>
</file>