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63CBBF-FBA2-4697-B6A6-83769FFFE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3064DC-DC13-4139-BAD0-D111B2FAA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CD1B10-DF1F-4A92-A5B1-CFD134B59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7CB114-5183-4E7E-8482-8FB2AE763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FFCE9E-4832-42BC-890F-FA2137F7D8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A3AB8E-3CD1-472C-A0D6-358F02B5F2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349D1B-EC62-4C1A-AD14-CD59DD81FD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FFA448-6BE6-4F9E-A7B2-C36AFFF87B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07A4BB-DD81-4571-8FEB-98595FA70A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FA100B-536F-4017-807D-8C040EBBE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D8BF6-B66F-409E-AF6D-3DDF88853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0103111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组织发展与员工敬业度关系研究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组织发展与员工敬业度概述
 组织发展对员工敬业度的影响
 员工敬业度对组织发展的反作用
 影响组织发展与员工敬业度关系的因素
 提升组织发展与员工敬业度路径
 组织发展与员工敬业度的评估指标
 组织发展与员工敬业度的案例分析
 组织发展与员工敬业度未来展望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组织发展与员工敬业度概述</a:t>
            </a:r>
          </a:p>
        </p:txBody>
      </p:sp>
      <p:sp>
        <p:nvSpPr>
          <p:cNvPr id="3" name="Subtitle 2"/>
          <p:cNvSpPr>
            <a:spLocks noGrp="1"/>
          </p:cNvSpPr>
          <p:nvPr>
            <p:ph type="subTitle" idx="1"/>
          </p:nvPr>
        </p:nvSpPr>
        <p:spPr/>
        <p:txBody>
          <a:bodyPr/>
          <a:lstStyle/>
          <a:p>
            <a:r>
              <a:t>组织发展与员工敬业度关系研究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组织发展与员工敬业度概述</a:t>
            </a:r>
          </a:p>
        </p:txBody>
      </p:sp>
      <p:sp>
        <p:nvSpPr>
          <p:cNvPr id="3" name="Text Placeholder 2"/>
          <p:cNvSpPr>
            <a:spLocks noGrp="1"/>
          </p:cNvSpPr>
          <p:nvPr>
            <p:ph type="body" idx="1"/>
          </p:nvPr>
        </p:nvSpPr>
        <p:spPr/>
        <p:txBody>
          <a:bodyPr/>
          <a:lstStyle/>
          <a:p>
            <a:r>
              <a:t>组织发展</a:t>
            </a:r>
          </a:p>
        </p:txBody>
      </p:sp>
      <p:sp>
        <p:nvSpPr>
          <p:cNvPr id="4" name="Content Placeholder 3"/>
          <p:cNvSpPr>
            <a:spLocks noGrp="1"/>
          </p:cNvSpPr>
          <p:nvPr>
            <p:ph sz="half" idx="2"/>
          </p:nvPr>
        </p:nvSpPr>
        <p:spPr/>
        <p:txBody>
          <a:bodyPr/>
          <a:lstStyle/>
          <a:p>
            <a:r>
              <a:t>1. 组织发展是一个有目的地、持续的变革过程，旨在提高组织的有效性。</a:t>
            </a:r>
          </a:p>
          <a:p>
            <a:r>
              <a:t>2. 组织发展涉及对组织结构、流程、文化和人员的变革。</a:t>
            </a:r>
          </a:p>
          <a:p>
            <a:r>
              <a:t>3. 组织发展可以帮助组织应对环境变化、提高竞争力、改善绩效。</a:t>
            </a:r>
          </a:p>
        </p:txBody>
      </p:sp>
      <p:sp>
        <p:nvSpPr>
          <p:cNvPr id="5" name="Text Placeholder 4"/>
          <p:cNvSpPr>
            <a:spLocks noGrp="1"/>
          </p:cNvSpPr>
          <p:nvPr>
            <p:ph type="body" idx="3"/>
          </p:nvPr>
        </p:nvSpPr>
        <p:spPr/>
        <p:txBody>
          <a:bodyPr/>
          <a:lstStyle/>
          <a:p>
            <a:r>
              <a:t>员工敬业度</a:t>
            </a:r>
          </a:p>
        </p:txBody>
      </p:sp>
      <p:sp>
        <p:nvSpPr>
          <p:cNvPr id="6" name="Content Placeholder 5"/>
          <p:cNvSpPr>
            <a:spLocks noGrp="1"/>
          </p:cNvSpPr>
          <p:nvPr>
            <p:ph sz="half" idx="4"/>
          </p:nvPr>
        </p:nvSpPr>
        <p:spPr/>
        <p:txBody>
          <a:bodyPr/>
          <a:lstStyle/>
          <a:p>
            <a:r>
              <a:t>1. 员工敬业度是指员工对组织的承诺和参与程度。</a:t>
            </a:r>
          </a:p>
          <a:p>
            <a:r>
              <a:t>2. 敬业的员工更有可能对工作投入更多努力、表现更好、离职率更低。</a:t>
            </a:r>
          </a:p>
          <a:p>
            <a:r>
              <a:t>3. 员工敬业度可以通过领导力、工作环境、职业发展机会等因素来提高。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组织发展与员工敬业度概述</a:t>
            </a:r>
          </a:p>
        </p:txBody>
      </p:sp>
      <p:sp>
        <p:nvSpPr>
          <p:cNvPr id="3" name="Content Placeholder 2"/>
          <p:cNvSpPr>
            <a:spLocks noGrp="1"/>
          </p:cNvSpPr>
          <p:nvPr>
            <p:ph sz="half" idx="2"/>
          </p:nvPr>
        </p:nvSpPr>
        <p:spPr/>
        <p:txBody>
          <a:bodyPr/>
          <a:lstStyle/>
          <a:p>
            <a:r>
              <a:t>1. 组织发展可以提高员工敬业度。</a:t>
            </a:r>
          </a:p>
          <a:p>
            <a:r>
              <a:t>2. 员工敬业度是组织发展成果之一。</a:t>
            </a:r>
          </a:p>
          <a:p>
            <a:r>
              <a:t>3. 组织发展和员工敬业度相互促进、相互影响。</a:t>
            </a:r>
          </a:p>
        </p:txBody>
      </p:sp>
      <p:sp>
        <p:nvSpPr>
          <p:cNvPr id="4" name="Text Placeholder 3"/>
          <p:cNvSpPr>
            <a:spLocks noGrp="1"/>
          </p:cNvSpPr>
          <p:nvPr>
            <p:ph type="body" idx="3"/>
          </p:nvPr>
        </p:nvSpPr>
        <p:spPr/>
        <p:txBody>
          <a:bodyPr/>
          <a:lstStyle/>
          <a:p>
            <a:r>
              <a:t>组织发展对员工敬业度的影响机制</a:t>
            </a:r>
          </a:p>
        </p:txBody>
      </p:sp>
      <p:sp>
        <p:nvSpPr>
          <p:cNvPr id="5" name="Content Placeholder 4"/>
          <p:cNvSpPr>
            <a:spLocks noGrp="1"/>
          </p:cNvSpPr>
          <p:nvPr>
            <p:ph sz="half" idx="4"/>
          </p:nvPr>
        </p:nvSpPr>
        <p:spPr/>
        <p:txBody>
          <a:bodyPr/>
          <a:lstStyle/>
          <a:p>
            <a:r>
              <a:t>1. 组织发展可以通过以下机制影响员工敬业度：</a:t>
            </a:r>
          </a:p>
          <a:p>
            <a:r>
              <a:t> - 改善领导力：组织发展可以帮助组织改善领导力，从而提高员工敬业度。</a:t>
            </a:r>
          </a:p>
          <a:p>
            <a:r>
              <a:t> - 优化组织结构：组织发展可以帮助组织优化组织结构，从而提高员工敬业度。</a:t>
            </a:r>
          </a:p>
          <a:p>
            <a:r>
              <a:t> - 增强员工能力：组织发展可以帮助组织增强员工能力，从而提高员工敬业度。</a:t>
            </a:r>
          </a:p>
          <a:p>
            <a:r>
              <a:t> - 创造积极的工作环境：组织发展可以帮助组织创造积极的工作环境，从而提高员工敬业度。</a:t>
            </a:r>
          </a:p>
        </p:txBody>
      </p:sp>
      <p:sp>
        <p:nvSpPr>
          <p:cNvPr id="6" name="Text Placeholder 5"/>
          <p:cNvSpPr>
            <a:spLocks noGrp="1"/>
          </p:cNvSpPr>
          <p:nvPr>
            <p:ph type="body" idx="1"/>
          </p:nvPr>
        </p:nvSpPr>
        <p:spPr/>
        <p:txBody>
          <a:bodyPr/>
          <a:lstStyle/>
          <a:p>
            <a:r>
              <a:t>组织发展与员工敬业度关系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组织发展与员工敬业度概述</a:t>
            </a:r>
          </a:p>
        </p:txBody>
      </p:sp>
      <p:sp>
        <p:nvSpPr>
          <p:cNvPr id="3" name="Text Placeholder 2"/>
          <p:cNvSpPr>
            <a:spLocks noGrp="1"/>
          </p:cNvSpPr>
          <p:nvPr>
            <p:ph type="body" idx="1"/>
          </p:nvPr>
        </p:nvSpPr>
        <p:spPr/>
        <p:txBody>
          <a:bodyPr/>
          <a:lstStyle/>
          <a:p>
            <a:r>
              <a:t>员工敬业度对组织发展的反作用</a:t>
            </a:r>
          </a:p>
        </p:txBody>
      </p:sp>
      <p:sp>
        <p:nvSpPr>
          <p:cNvPr id="4" name="Content Placeholder 3"/>
          <p:cNvSpPr>
            <a:spLocks noGrp="1"/>
          </p:cNvSpPr>
          <p:nvPr>
            <p:ph sz="half" idx="2"/>
          </p:nvPr>
        </p:nvSpPr>
        <p:spPr/>
        <p:txBody>
          <a:bodyPr/>
          <a:lstStyle/>
          <a:p>
            <a:r>
              <a:t>1. 员工敬业度对组织发展具有反作用。</a:t>
            </a:r>
          </a:p>
          <a:p>
            <a:r>
              <a:t>2. 敬业的员工更有可能挑战现状、提出改进建议，这可能会导致组织变革。</a:t>
            </a:r>
          </a:p>
          <a:p>
            <a:r>
              <a:t>3. 敬业的员工更有可能离开组织，这可能会导致组织人才流失。</a:t>
            </a:r>
          </a:p>
        </p:txBody>
      </p:sp>
      <p:sp>
        <p:nvSpPr>
          <p:cNvPr id="5" name="Text Placeholder 4"/>
          <p:cNvSpPr>
            <a:spLocks noGrp="1"/>
          </p:cNvSpPr>
          <p:nvPr>
            <p:ph type="body" idx="3"/>
          </p:nvPr>
        </p:nvSpPr>
        <p:spPr/>
        <p:txBody>
          <a:bodyPr/>
          <a:lstStyle/>
          <a:p>
            <a:r>
              <a:t>组织发展与员工敬业度管理实践</a:t>
            </a:r>
          </a:p>
        </p:txBody>
      </p:sp>
      <p:sp>
        <p:nvSpPr>
          <p:cNvPr id="6" name="Content Placeholder 5"/>
          <p:cNvSpPr>
            <a:spLocks noGrp="1"/>
          </p:cNvSpPr>
          <p:nvPr>
            <p:ph sz="half" idx="4"/>
          </p:nvPr>
        </p:nvSpPr>
        <p:spPr/>
        <p:txBody>
          <a:bodyPr/>
          <a:lstStyle/>
          <a:p>
            <a:r>
              <a:t>1. 许多组织已经开始实施组织发展和员工敬业度管理实践。</a:t>
            </a:r>
          </a:p>
          <a:p>
            <a:r>
              <a:t>2. 这些实践包括领导力发展、团队建设、工作场所设计、绩效管理和职业发展等。</a:t>
            </a:r>
          </a:p>
          <a:p>
            <a:r>
              <a:t>3. 组织发展和员工敬业度管理实践可以帮助组织提高绩效、保持竞争力。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组织发展对员工敬业度的影响</a:t>
            </a:r>
          </a:p>
        </p:txBody>
      </p:sp>
      <p:sp>
        <p:nvSpPr>
          <p:cNvPr id="3" name="Subtitle 2"/>
          <p:cNvSpPr>
            <a:spLocks noGrp="1"/>
          </p:cNvSpPr>
          <p:nvPr>
            <p:ph type="subTitle" idx="1"/>
          </p:nvPr>
        </p:nvSpPr>
        <p:spPr/>
        <p:txBody>
          <a:bodyPr/>
          <a:lstStyle/>
          <a:p>
            <a:r>
              <a:t>组织发展与员工敬业度关系研究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组织发展对员工敬业度的影响</a:t>
            </a:r>
          </a:p>
        </p:txBody>
      </p:sp>
      <p:sp>
        <p:nvSpPr>
          <p:cNvPr id="3" name="Text Placeholder 2"/>
          <p:cNvSpPr>
            <a:spLocks noGrp="1"/>
          </p:cNvSpPr>
          <p:nvPr>
            <p:ph type="body" idx="1"/>
          </p:nvPr>
        </p:nvSpPr>
        <p:spPr/>
        <p:txBody>
          <a:bodyPr/>
          <a:lstStyle/>
          <a:p>
            <a:r>
              <a:t>组织学习与员工敬业度</a:t>
            </a:r>
          </a:p>
        </p:txBody>
      </p:sp>
      <p:sp>
        <p:nvSpPr>
          <p:cNvPr id="4" name="Content Placeholder 3"/>
          <p:cNvSpPr>
            <a:spLocks noGrp="1"/>
          </p:cNvSpPr>
          <p:nvPr>
            <p:ph sz="half" idx="2"/>
          </p:nvPr>
        </p:nvSpPr>
        <p:spPr/>
        <p:txBody>
          <a:bodyPr/>
          <a:lstStyle/>
          <a:p>
            <a:r>
              <a:t>1. 组织学习指组织不断地获取、分享、整合和利用信息，以便更好地适应环境和应对挑战。组织学习能力强，能够更好地满足员工的需求，为员工提供发展的机会，进而提高员工的敬业度。</a:t>
            </a:r>
          </a:p>
          <a:p>
            <a:r>
              <a:t>2. 组织学习有助于建立共同的愿景和目标，让员工对组织的目标和发展方向有清晰的认识，从而增强员工的认同感和归属感，提高员工的敬业度。</a:t>
            </a:r>
          </a:p>
          <a:p>
            <a:r>
              <a:t>3. 组织学习能够为员工提供持续学习和发展的机会，促进员工技能的提升和知识的更新，提高员工的职业技能和专业素养，从而增强员工的职业发展前景和岗位胜任力，提高员工的敬业度。</a:t>
            </a:r>
          </a:p>
        </p:txBody>
      </p:sp>
      <p:sp>
        <p:nvSpPr>
          <p:cNvPr id="5" name="Text Placeholder 4"/>
          <p:cNvSpPr>
            <a:spLocks noGrp="1"/>
          </p:cNvSpPr>
          <p:nvPr>
            <p:ph type="body" idx="3"/>
          </p:nvPr>
        </p:nvSpPr>
        <p:spPr/>
        <p:txBody>
          <a:bodyPr/>
          <a:lstStyle/>
          <a:p>
            <a:r>
              <a:t>组织变革与员工敬业度</a:t>
            </a:r>
          </a:p>
        </p:txBody>
      </p:sp>
      <p:sp>
        <p:nvSpPr>
          <p:cNvPr id="6" name="Content Placeholder 5"/>
          <p:cNvSpPr>
            <a:spLocks noGrp="1"/>
          </p:cNvSpPr>
          <p:nvPr>
            <p:ph sz="half" idx="4"/>
          </p:nvPr>
        </p:nvSpPr>
        <p:spPr/>
        <p:txBody>
          <a:bodyPr/>
          <a:lstStyle/>
          <a:p>
            <a:r>
              <a:t>1. 组织变革是指组织为了适应环境变化而进行的结构、流程、文化等方面的调整。组织变革成功与否直接影响到员工对组织的认同感和归属感，也影响员工的工作积极性和敬业度。</a:t>
            </a:r>
          </a:p>
          <a:p>
            <a:r>
              <a:t>2. 组织变革中，有效的沟通和透明性是提高员工敬业度的关键 factors。当员工对变革的目标、内容和过程有充分的了解时，他们更容易接受变革，并积极参与变革。</a:t>
            </a:r>
          </a:p>
          <a:p>
            <a:r>
              <a:t>3. 组织变革中，领导者的支持和引导是提高员工敬业度的关键。领导者需要为员工提供清晰的愿景和目标，并提供必要的手段和资源支持，帮助员工应对变革带来的挑战，从而提高员工的敬业度。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组织发展对员工敬业度的影响</a:t>
            </a:r>
          </a:p>
        </p:txBody>
      </p:sp>
      <p:sp>
        <p:nvSpPr>
          <p:cNvPr id="3" name="Content Placeholder 2"/>
          <p:cNvSpPr>
            <a:spLocks noGrp="1"/>
          </p:cNvSpPr>
          <p:nvPr>
            <p:ph sz="half" idx="2"/>
          </p:nvPr>
        </p:nvSpPr>
        <p:spPr/>
        <p:txBody>
          <a:bodyPr/>
          <a:lstStyle/>
          <a:p>
            <a:r>
              <a:t>1. 绩效管理是组织对员工绩效进行评价、反馈和改进的系统。绩效管理制度公平公正，能够准确反映员工的工作绩效，并为员工提供改进和发展的方向，从而提高员工的敬业度。</a:t>
            </a:r>
          </a:p>
          <a:p>
            <a:r>
              <a:t>2. 绩效管理可以帮助员工明确自己的工作目标和职责，并为员工提供反馈和指导，帮助员工改进工作绩效，从而提高员工的成就感和工作满意度，进而提高员工的敬业度。</a:t>
            </a:r>
          </a:p>
          <a:p>
            <a:r>
              <a:t>3. 绩效管理可以帮助组织发现和培养高绩效员工，并为这些员工提供奖励和晋升机会，从而激励员工提高绩效，进而提高员工的敬业度。</a:t>
            </a:r>
          </a:p>
        </p:txBody>
      </p:sp>
      <p:sp>
        <p:nvSpPr>
          <p:cNvPr id="4" name="Text Placeholder 3"/>
          <p:cNvSpPr>
            <a:spLocks noGrp="1"/>
          </p:cNvSpPr>
          <p:nvPr>
            <p:ph type="body" idx="3"/>
          </p:nvPr>
        </p:nvSpPr>
        <p:spPr/>
        <p:txBody>
          <a:bodyPr/>
          <a:lstStyle/>
          <a:p>
            <a:r>
              <a:t>领导风格与员工敬业度</a:t>
            </a:r>
          </a:p>
        </p:txBody>
      </p:sp>
      <p:sp>
        <p:nvSpPr>
          <p:cNvPr id="5" name="Content Placeholder 4"/>
          <p:cNvSpPr>
            <a:spLocks noGrp="1"/>
          </p:cNvSpPr>
          <p:nvPr>
            <p:ph sz="half" idx="4"/>
          </p:nvPr>
        </p:nvSpPr>
        <p:spPr/>
        <p:txBody>
          <a:bodyPr/>
          <a:lstStyle/>
          <a:p>
            <a:r>
              <a:t>1. 领导风格是指领导者在领导过程中表现出的行为模式和特征。不同的领导风格对员工敬业度有不同的影响。民主型领导、变革型领导和支持型领导风格对员工的敬业度有正向影响。</a:t>
            </a:r>
          </a:p>
          <a:p>
            <a:r>
              <a:t>2. 民主型领导风格能够为员工提供更多的参与机会，让员工感觉自己的意见被重视，从而提高员工的认同感和归属感，进而提高员工的敬业度。</a:t>
            </a:r>
          </a:p>
          <a:p>
            <a:r>
              <a:t>3. 变革型领导风格能够为员工树立清晰的愿景和目标，并激励员工参与到变革中来，从而提高员工的工作热情和敬业度。</a:t>
            </a:r>
          </a:p>
        </p:txBody>
      </p:sp>
      <p:sp>
        <p:nvSpPr>
          <p:cNvPr id="6" name="Text Placeholder 5"/>
          <p:cNvSpPr>
            <a:spLocks noGrp="1"/>
          </p:cNvSpPr>
          <p:nvPr>
            <p:ph type="body" idx="1"/>
          </p:nvPr>
        </p:nvSpPr>
        <p:spPr/>
        <p:txBody>
          <a:bodyPr/>
          <a:lstStyle/>
          <a:p>
            <a:r>
              <a:t>绩效管理与员工敬业度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组织发展对员工敬业度的影响</a:t>
            </a:r>
          </a:p>
        </p:txBody>
      </p:sp>
      <p:sp>
        <p:nvSpPr>
          <p:cNvPr id="3" name="Text Placeholder 2"/>
          <p:cNvSpPr>
            <a:spLocks noGrp="1"/>
          </p:cNvSpPr>
          <p:nvPr>
            <p:ph type="body" idx="1"/>
          </p:nvPr>
        </p:nvSpPr>
        <p:spPr/>
        <p:txBody>
          <a:bodyPr/>
          <a:lstStyle/>
          <a:p>
            <a:r>
              <a:t>工作环境与员工敬业度</a:t>
            </a:r>
          </a:p>
        </p:txBody>
      </p:sp>
      <p:sp>
        <p:nvSpPr>
          <p:cNvPr id="4" name="Content Placeholder 3"/>
          <p:cNvSpPr>
            <a:spLocks noGrp="1"/>
          </p:cNvSpPr>
          <p:nvPr>
            <p:ph sz="half" idx="2"/>
          </p:nvPr>
        </p:nvSpPr>
        <p:spPr/>
        <p:txBody>
          <a:bodyPr/>
          <a:lstStyle/>
          <a:p>
            <a:r>
              <a:t>1. 工作环境是指员工在工作中所处的 physical 和心理环境，包括工作场所的 physical 环境、工作氛围、人际关系以及工作资源等。良好的工作环境能够提高员工的工作满意度和敬业度，而恶劣的工作环境则会降低员工的工作满意度和敬业度。</a:t>
            </a:r>
          </a:p>
          <a:p>
            <a:r>
              <a:t>2. 工作场所的 physical 环境包括办公空间、设备、照明、通风、温度等。良好的工作场所 physical 环境能够提高员工的工作效率和满意度，进而提高员工的敬业度。</a:t>
            </a:r>
          </a:p>
          <a:p>
            <a:r>
              <a:t>3. 工作氛围是指员工在工作中的感受和体验，包括团队合作、沟通、信任、尊重等。积极的工作氛围能够提高员工的工作满意度和敬业度，而消极的工作氛围则会降低员工的工作满意度和敬业度。</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员工敬业度对组织发展的反作用</a:t>
            </a:r>
          </a:p>
        </p:txBody>
      </p:sp>
      <p:sp>
        <p:nvSpPr>
          <p:cNvPr id="3" name="Subtitle 2"/>
          <p:cNvSpPr>
            <a:spLocks noGrp="1"/>
          </p:cNvSpPr>
          <p:nvPr>
            <p:ph type="subTitle" idx="1"/>
          </p:nvPr>
        </p:nvSpPr>
        <p:spPr/>
        <p:txBody>
          <a:bodyPr/>
          <a:lstStyle/>
          <a:p>
            <a:r>
              <a:t>组织发展与员工敬业度关系研究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员工敬业度对组织发展的反作用</a:t>
            </a:r>
          </a:p>
        </p:txBody>
      </p:sp>
      <p:sp>
        <p:nvSpPr>
          <p:cNvPr id="3" name="Text Placeholder 2"/>
          <p:cNvSpPr>
            <a:spLocks noGrp="1"/>
          </p:cNvSpPr>
          <p:nvPr>
            <p:ph type="body" idx="1"/>
          </p:nvPr>
        </p:nvSpPr>
        <p:spPr/>
        <p:txBody>
          <a:bodyPr/>
          <a:lstStyle/>
          <a:p>
            <a:r>
              <a:t>员工倦怠与工作表现下降，</a:t>
            </a:r>
          </a:p>
        </p:txBody>
      </p:sp>
      <p:sp>
        <p:nvSpPr>
          <p:cNvPr id="4" name="Content Placeholder 3"/>
          <p:cNvSpPr>
            <a:spLocks noGrp="1"/>
          </p:cNvSpPr>
          <p:nvPr>
            <p:ph sz="half" idx="2"/>
          </p:nvPr>
        </p:nvSpPr>
        <p:spPr/>
        <p:txBody>
          <a:bodyPr/>
          <a:lstStyle/>
          <a:p>
            <a:r>
              <a:t>1. 组织发展与员工敬业度之间存在一种反作用关系，员工敬业度对组织发展的反作用主要体现在员工倦怠与工作表现下降方面。</a:t>
            </a:r>
          </a:p>
          <a:p>
            <a:r>
              <a:t>2. 当员工长期处于高强度的工作压力下，容易产生倦怠情绪，进而导致工作表现下降。</a:t>
            </a:r>
          </a:p>
          <a:p>
            <a:r>
              <a:t>3. 员工倦怠不仅会影响员工的个人工作表现，还会对整个组织的绩效产生负面影响。</a:t>
            </a:r>
          </a:p>
        </p:txBody>
      </p:sp>
      <p:sp>
        <p:nvSpPr>
          <p:cNvPr id="5" name="Text Placeholder 4"/>
          <p:cNvSpPr>
            <a:spLocks noGrp="1"/>
          </p:cNvSpPr>
          <p:nvPr>
            <p:ph type="body" idx="3"/>
          </p:nvPr>
        </p:nvSpPr>
        <p:spPr/>
        <p:txBody>
          <a:bodyPr/>
          <a:lstStyle/>
          <a:p>
            <a:r>
              <a:t>员工流失与组织绩效降低，</a:t>
            </a:r>
          </a:p>
        </p:txBody>
      </p:sp>
      <p:sp>
        <p:nvSpPr>
          <p:cNvPr id="6" name="Content Placeholder 5"/>
          <p:cNvSpPr>
            <a:spLocks noGrp="1"/>
          </p:cNvSpPr>
          <p:nvPr>
            <p:ph sz="half" idx="4"/>
          </p:nvPr>
        </p:nvSpPr>
        <p:spPr/>
        <p:txBody>
          <a:bodyPr/>
          <a:lstStyle/>
          <a:p>
            <a:r>
              <a:t>1. 员工敬业度低会导致员工流失率上升，员工流失会给组织带来巨大的经济损失和人力资源短缺问题。</a:t>
            </a:r>
          </a:p>
          <a:p>
            <a:r>
              <a:t>2. 员工流失不仅会增加组织的招聘和培训成本，还会破坏组织的团队凝聚力和工作氛围，进而降低组织的绩效。</a:t>
            </a:r>
          </a:p>
          <a:p>
            <a:r>
              <a:t>3. 员工流失对于组织而言是一种严重的威胁，组织需要采取有效措施提高员工敬业度，降低员工流失率。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员工敬业度对组织发展的反作用</a:t>
            </a:r>
          </a:p>
        </p:txBody>
      </p:sp>
      <p:sp>
        <p:nvSpPr>
          <p:cNvPr id="3" name="Text Placeholder 2"/>
          <p:cNvSpPr>
            <a:spLocks noGrp="1"/>
          </p:cNvSpPr>
          <p:nvPr>
            <p:ph type="body" idx="1"/>
          </p:nvPr>
        </p:nvSpPr>
        <p:spPr/>
        <p:txBody>
          <a:bodyPr/>
          <a:lstStyle/>
          <a:p>
            <a:r>
              <a:t>员工离职与组织知识流失，</a:t>
            </a:r>
          </a:p>
        </p:txBody>
      </p:sp>
      <p:sp>
        <p:nvSpPr>
          <p:cNvPr id="4" name="Content Placeholder 3"/>
          <p:cNvSpPr>
            <a:spLocks noGrp="1"/>
          </p:cNvSpPr>
          <p:nvPr>
            <p:ph sz="half" idx="2"/>
          </p:nvPr>
        </p:nvSpPr>
        <p:spPr/>
        <p:txBody>
          <a:bodyPr/>
          <a:lstStyle/>
          <a:p>
            <a:r>
              <a:t>1. 员工离职是组织知识流失的重要原因之一，员工在职期间积累的知识和经验会随着其离职而流失。</a:t>
            </a:r>
          </a:p>
          <a:p>
            <a:r>
              <a:t>2. 员工离职造成的知识流失会对组织的创新能力和竞争力产生负面影响，进而阻碍组织的发展。</a:t>
            </a:r>
          </a:p>
          <a:p>
            <a:r>
              <a:t>3. 组织需要采取有效措施防止员工离职，并建立有效的知识管理系统，以减少员工离职造成的知识流失。</a:t>
            </a:r>
          </a:p>
        </p:txBody>
      </p:sp>
      <p:sp>
        <p:nvSpPr>
          <p:cNvPr id="5" name="Text Placeholder 4"/>
          <p:cNvSpPr>
            <a:spLocks noGrp="1"/>
          </p:cNvSpPr>
          <p:nvPr>
            <p:ph type="body" idx="3"/>
          </p:nvPr>
        </p:nvSpPr>
        <p:spPr/>
        <p:txBody>
          <a:bodyPr/>
          <a:lstStyle/>
          <a:p>
            <a:r>
              <a:t>士气低落与组织凝聚力下降，</a:t>
            </a:r>
          </a:p>
        </p:txBody>
      </p:sp>
      <p:sp>
        <p:nvSpPr>
          <p:cNvPr id="6" name="Content Placeholder 5"/>
          <p:cNvSpPr>
            <a:spLocks noGrp="1"/>
          </p:cNvSpPr>
          <p:nvPr>
            <p:ph sz="half" idx="4"/>
          </p:nvPr>
        </p:nvSpPr>
        <p:spPr/>
        <p:txBody>
          <a:bodyPr/>
          <a:lstStyle/>
          <a:p>
            <a:r>
              <a:t>1. 员工敬业度低会导致组织士气低落，士气低落的员工往往缺乏工作热情和积极性，对组织缺乏认同感和归属感。</a:t>
            </a:r>
          </a:p>
          <a:p>
            <a:r>
              <a:t>2. 士气低落会降低组织的凝聚力，凝聚力下降的组织往往缺乏团队合作精神，员工之间容易产生矛盾和冲突。</a:t>
            </a:r>
          </a:p>
          <a:p>
            <a:r>
              <a:t>3. 士气低落和凝聚力下降会导致组织内部的沟通和协作效率降低，进而影响组织的绩效和发展。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员工敬业度对组织发展的反作用</a:t>
            </a:r>
          </a:p>
        </p:txBody>
      </p:sp>
      <p:sp>
        <p:nvSpPr>
          <p:cNvPr id="3" name="Content Placeholder 2"/>
          <p:cNvSpPr>
            <a:spLocks noGrp="1"/>
          </p:cNvSpPr>
          <p:nvPr>
            <p:ph sz="half" idx="2"/>
          </p:nvPr>
        </p:nvSpPr>
        <p:spPr/>
        <p:txBody>
          <a:bodyPr/>
          <a:lstStyle/>
          <a:p>
            <a:r>
              <a:t>1. 员工敬业度低会导致组织的创新能力下降，敬业度低的员工往往缺乏创造力和积极性，不愿意承担风险和尝试新的事物。</a:t>
            </a:r>
          </a:p>
          <a:p>
            <a:r>
              <a:t>2. 创新能力下降会阻碍组织的发展和进步，使组织难以适应不断变化的市场环境和竞争格局。</a:t>
            </a:r>
          </a:p>
          <a:p>
            <a:r>
              <a:t>3. 组织需要采取有效措施提高员工敬业度，激发员工的创造力和积极性，以增强组织的创新能力和促进组织的发展。</a:t>
            </a:r>
          </a:p>
        </p:txBody>
      </p:sp>
      <p:sp>
        <p:nvSpPr>
          <p:cNvPr id="4" name="Text Placeholder 3"/>
          <p:cNvSpPr>
            <a:spLocks noGrp="1"/>
          </p:cNvSpPr>
          <p:nvPr>
            <p:ph type="body" idx="3"/>
          </p:nvPr>
        </p:nvSpPr>
        <p:spPr/>
        <p:txBody>
          <a:bodyPr/>
          <a:lstStyle/>
          <a:p>
            <a:r>
              <a:t>组织声誉受损与市场竞争力下降，</a:t>
            </a:r>
          </a:p>
        </p:txBody>
      </p:sp>
      <p:sp>
        <p:nvSpPr>
          <p:cNvPr id="5" name="Content Placeholder 4"/>
          <p:cNvSpPr>
            <a:spLocks noGrp="1"/>
          </p:cNvSpPr>
          <p:nvPr>
            <p:ph sz="half" idx="4"/>
          </p:nvPr>
        </p:nvSpPr>
        <p:spPr/>
        <p:txBody>
          <a:bodyPr/>
          <a:lstStyle/>
          <a:p>
            <a:r>
              <a:t>1. 员工敬业度低会导致组织声誉受损，敬业度低的员工往往对组织缺乏忠诚度和责任感，容易在外部负面评价组织。</a:t>
            </a:r>
          </a:p>
          <a:p>
            <a:r>
              <a:t>2. 组织声誉受损会影响组织的市场竞争力，降低组织在客户和合作伙伴心中的形象和地位。</a:t>
            </a:r>
          </a:p>
          <a:p>
            <a:r>
              <a:t>3. 组织需要采取有效措施提高员工敬业度，维护组织的声誉，以增强组织的市场竞争力和促进组织的持续发展。</a:t>
            </a:r>
          </a:p>
        </p:txBody>
      </p:sp>
      <p:sp>
        <p:nvSpPr>
          <p:cNvPr id="6" name="Text Placeholder 5"/>
          <p:cNvSpPr>
            <a:spLocks noGrp="1"/>
          </p:cNvSpPr>
          <p:nvPr>
            <p:ph type="body" idx="1"/>
          </p:nvPr>
        </p:nvSpPr>
        <p:spPr/>
        <p:txBody>
          <a:bodyPr/>
          <a:lstStyle/>
          <a:p>
            <a:r>
              <a:t>创新能力下降与组织发展停滞，</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影响组织发展与员工敬业度关系的因素</a:t>
            </a:r>
          </a:p>
        </p:txBody>
      </p:sp>
      <p:sp>
        <p:nvSpPr>
          <p:cNvPr id="3" name="Subtitle 2"/>
          <p:cNvSpPr>
            <a:spLocks noGrp="1"/>
          </p:cNvSpPr>
          <p:nvPr>
            <p:ph type="subTitle" idx="1"/>
          </p:nvPr>
        </p:nvSpPr>
        <p:spPr/>
        <p:txBody>
          <a:bodyPr/>
          <a:lstStyle/>
          <a:p>
            <a:r>
              <a:t>组织发展与员工敬业度关系研究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影响组织发展与员工敬业度关系的因素</a:t>
            </a:r>
          </a:p>
        </p:txBody>
      </p:sp>
      <p:sp>
        <p:nvSpPr>
          <p:cNvPr id="3" name="Text Placeholder 2"/>
          <p:cNvSpPr>
            <a:spLocks noGrp="1"/>
          </p:cNvSpPr>
          <p:nvPr>
            <p:ph type="body" idx="1"/>
          </p:nvPr>
        </p:nvSpPr>
        <p:spPr/>
        <p:txBody>
          <a:bodyPr/>
          <a:lstStyle/>
          <a:p>
            <a:r>
              <a:t>领导</a:t>
            </a:r>
          </a:p>
        </p:txBody>
      </p:sp>
      <p:sp>
        <p:nvSpPr>
          <p:cNvPr id="4" name="Content Placeholder 3"/>
          <p:cNvSpPr>
            <a:spLocks noGrp="1"/>
          </p:cNvSpPr>
          <p:nvPr>
            <p:ph sz="half" idx="2"/>
          </p:nvPr>
        </p:nvSpPr>
        <p:spPr/>
        <p:txBody>
          <a:bodyPr/>
          <a:lstStyle/>
          <a:p>
            <a:r>
              <a:t>1. 领导风格对员工敬业度的影响：变革型领导、亲善型领导和支持型领导风格与员工更高的敬业度相关，而专制型领导风格则与员工较低的敬业度相关。</a:t>
            </a:r>
          </a:p>
          <a:p>
            <a:r>
              <a:t>2. 领导组织发展能力的影响：领导者通过提供愿景、制定战略和创造支持性环境，对组织发展起着至关重要的作用。领导能力强的组织通常拥有更敬业的员工。</a:t>
            </a:r>
          </a:p>
          <a:p>
            <a:r>
              <a:t>3. 领导者与员工的关系：领导者与员工的关系会影响员工的敬业度。当领导者信任、尊重并授权员工，员工通常会更敬业并更有动力。</a:t>
            </a:r>
          </a:p>
        </p:txBody>
      </p:sp>
      <p:sp>
        <p:nvSpPr>
          <p:cNvPr id="5" name="Text Placeholder 4"/>
          <p:cNvSpPr>
            <a:spLocks noGrp="1"/>
          </p:cNvSpPr>
          <p:nvPr>
            <p:ph type="body" idx="3"/>
          </p:nvPr>
        </p:nvSpPr>
        <p:spPr/>
        <p:txBody>
          <a:bodyPr/>
          <a:lstStyle/>
          <a:p>
            <a:r>
              <a:t>组织文化</a:t>
            </a:r>
          </a:p>
        </p:txBody>
      </p:sp>
      <p:sp>
        <p:nvSpPr>
          <p:cNvPr id="6" name="Content Placeholder 5"/>
          <p:cNvSpPr>
            <a:spLocks noGrp="1"/>
          </p:cNvSpPr>
          <p:nvPr>
            <p:ph sz="half" idx="4"/>
          </p:nvPr>
        </p:nvSpPr>
        <p:spPr/>
        <p:txBody>
          <a:bodyPr/>
          <a:lstStyle/>
          <a:p>
            <a:r>
              <a:t>1. 组织文化对员工敬业度的影响：积极的组织文化，如注重创新、团队合作和客户服务，可以促进员工的敬业度，而消极的组织文化，如官僚主义、内耗和低效，则会降低员工的敬业度。</a:t>
            </a:r>
          </a:p>
          <a:p>
            <a:r>
              <a:t>2. 组织文化对组织发展的促进作用：积极的组织文化可以促进组织的发展，包括提高组织的绩效、效率和创新能力。</a:t>
            </a:r>
          </a:p>
          <a:p>
            <a:r>
              <a:t>3. 组织文化与领导力的互动关系：组织文化是领导力的影响和塑造的结果，同时，领导力也影响着组织文化的发展和演变。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影响组织发展与员工敬业度关系的因素</a:t>
            </a:r>
          </a:p>
        </p:txBody>
      </p:sp>
      <p:sp>
        <p:nvSpPr>
          <p:cNvPr id="3" name="Content Placeholder 2"/>
          <p:cNvSpPr>
            <a:spLocks noGrp="1"/>
          </p:cNvSpPr>
          <p:nvPr>
            <p:ph sz="half" idx="2"/>
          </p:nvPr>
        </p:nvSpPr>
        <p:spPr/>
        <p:txBody>
          <a:bodyPr/>
          <a:lstStyle/>
          <a:p>
            <a:r>
              <a:t>1. 工作设计对员工敬业度的影响：具有挑战性、自主性和意义性的工作更有可能激发员工的敬业度，而缺乏挑战性、自主性和意义性的工作则更容易导致员工的脱离和不敬业。</a:t>
            </a:r>
          </a:p>
          <a:p>
            <a:r>
              <a:t>2. 工作设计对组织发展的促进作用：具有挑战性、自主性和意义性的工作可以促进组织的发展，包括提高组织的绩效、效率和创新能力。</a:t>
            </a:r>
          </a:p>
          <a:p>
            <a:r>
              <a:t>3. 工作设计与技术进步的互动关系：工作设计受到技术进步的影响，技术进步也在不断改变工作方式和工作内容。</a:t>
            </a:r>
          </a:p>
        </p:txBody>
      </p:sp>
      <p:sp>
        <p:nvSpPr>
          <p:cNvPr id="4" name="Text Placeholder 3"/>
          <p:cNvSpPr>
            <a:spLocks noGrp="1"/>
          </p:cNvSpPr>
          <p:nvPr>
            <p:ph type="body" idx="3"/>
          </p:nvPr>
        </p:nvSpPr>
        <p:spPr/>
        <p:txBody>
          <a:bodyPr/>
          <a:lstStyle/>
          <a:p>
            <a:r>
              <a:t>员工能力</a:t>
            </a:r>
          </a:p>
        </p:txBody>
      </p:sp>
      <p:sp>
        <p:nvSpPr>
          <p:cNvPr id="5" name="Content Placeholder 4"/>
          <p:cNvSpPr>
            <a:spLocks noGrp="1"/>
          </p:cNvSpPr>
          <p:nvPr>
            <p:ph sz="half" idx="4"/>
          </p:nvPr>
        </p:nvSpPr>
        <p:spPr/>
        <p:txBody>
          <a:bodyPr/>
          <a:lstStyle/>
          <a:p>
            <a:r>
              <a:t>1. 员工能力对员工敬业度的影响：具有较高能力的员工通常更有可能在工作中表现出更高的敬业度，而能力较低的员工则更有可能感到不胜任和不敬业。</a:t>
            </a:r>
          </a:p>
          <a:p>
            <a:r>
              <a:t>2. 员工能力对组织发展的促进作用：员工能力是组织发展的重要基础，组织通过提高员工能力可以促进组织的发展，包括提高组织的绩效、效率和创新能力。</a:t>
            </a:r>
          </a:p>
          <a:p>
            <a:r>
              <a:t>3. 员工能力与学习发展的互动关系：员工能力可以通过学习和发展得到提高，学习和发展也为员工能力的提高提供了契机。</a:t>
            </a:r>
          </a:p>
        </p:txBody>
      </p:sp>
      <p:sp>
        <p:nvSpPr>
          <p:cNvPr id="6" name="Text Placeholder 5"/>
          <p:cNvSpPr>
            <a:spLocks noGrp="1"/>
          </p:cNvSpPr>
          <p:nvPr>
            <p:ph type="body" idx="1"/>
          </p:nvPr>
        </p:nvSpPr>
        <p:spPr/>
        <p:txBody>
          <a:bodyPr/>
          <a:lstStyle/>
          <a:p>
            <a:r>
              <a:t>工作设计</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https://d.book118.com/988001031114006046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组织发展与员工敬业度概述</vt:lpstr>
      <vt:lpstr> 组织发展与员工敬业度概述</vt:lpstr>
      <vt:lpstr> 组织发展与员工敬业度概述</vt:lpstr>
      <vt:lpstr> 组织发展与员工敬业度概述</vt:lpstr>
      <vt:lpstr> 组织发展对员工敬业度的影响</vt:lpstr>
      <vt:lpstr> 组织发展对员工敬业度的影响</vt:lpstr>
      <vt:lpstr> 组织发展对员工敬业度的影响</vt:lpstr>
      <vt:lpstr> 组织发展对员工敬业度的影响</vt:lpstr>
      <vt:lpstr> 员工敬业度对组织发展的反作用</vt:lpstr>
      <vt:lpstr> 员工敬业度对组织发展的反作用</vt:lpstr>
      <vt:lpstr> 员工敬业度对组织发展的反作用</vt:lpstr>
      <vt:lpstr> 员工敬业度对组织发展的反作用</vt:lpstr>
      <vt:lpstr> 影响组织发展与员工敬业度关系的因素</vt:lpstr>
      <vt:lpstr>#. 影响组织发展与员工敬业度关系的因素</vt:lpstr>
      <vt:lpstr>#. 影响组织发展与员工敬业度关系的因素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2024-09-27T17:31:08.123</cp:lastPrinted>
  <dcterms:created xsi:type="dcterms:W3CDTF">2024-09-27T09:31:08Z</dcterms:created>
  <dcterms:modified xsi:type="dcterms:W3CDTF">2024-09-27T09:31:10Z</dcterms:modified>
</cp:coreProperties>
</file>