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899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23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4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6.xml" /><Relationship Id="rId11" Type="http://schemas.openxmlformats.org/officeDocument/2006/relationships/tags" Target="../tags/tag87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tags" Target="../tags/tag8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DA501E-A1B3-4A6B-89E0-DF9C3EB51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E905DA-13C8-4988-AE0E-D943A44E6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A37BAA-B167-4F07-82DD-0975DD2D4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3EE618-B430-451F-BF57-63C3078D0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9E64E6-D02F-4799-B20B-B2B3974FC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9852BA-907A-420E-8B26-3D4066C0E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0B7663-D440-4DB4-AA79-7EB5DFD8C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3AEBA8-A3B5-4BDD-8F32-ADBBD72E3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5C39CD-014D-4F0F-8894-6A8A084D9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81702D-9447-4A0C-9929-D98AB5018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D605EC-0AFB-4B06-B6E1-5DD3141AD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 14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0" name="任意多边形 11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wd2"/>
              </a:cxn>
              <a:cxn ang="cd4">
                <a:pos x="hc" y="b"/>
              </a:cxn>
              <a:cxn ang="cd4">
                <a:pos x="wd2" y="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2" name="任意多边形 10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wd2"/>
              </a:cxn>
              <a:cxn ang="cd4">
                <a:pos x="hc" y="b"/>
              </a:cxn>
              <a:cxn ang="cd4">
                <a:pos x="wd2" y="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圆角矩形 24"/>
          <p:cNvSpPr/>
          <p:nvPr>
            <p:custDataLst>
              <p:tags r:id="rId4"/>
            </p:custDataLst>
          </p:nvPr>
        </p:nvSpPr>
        <p:spPr>
          <a:xfrm rot="10800000">
            <a:off x="5155565" y="3855720"/>
            <a:ext cx="5383530" cy="111125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29" name="直接连接符 9"/>
          <p:cNvCxnSpPr/>
          <p:nvPr>
            <p:custDataLst>
              <p:tags r:id="rId5"/>
            </p:custDataLst>
          </p:nvPr>
        </p:nvCxnSpPr>
        <p:spPr>
          <a:xfrm>
            <a:off x="11197590" y="300291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5"/>
          <p:cNvCxnSpPr/>
          <p:nvPr>
            <p:custDataLst>
              <p:tags r:id="rId6"/>
            </p:custDataLst>
          </p:nvPr>
        </p:nvCxnSpPr>
        <p:spPr>
          <a:xfrm flipH="1">
            <a:off x="11305540" y="193421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1305540" y="347662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椭圆 21"/>
          <p:cNvSpPr/>
          <p:nvPr>
            <p:custDataLst>
              <p:tags r:id="rId8"/>
            </p:custDataLst>
          </p:nvPr>
        </p:nvSpPr>
        <p:spPr>
          <a:xfrm>
            <a:off x="10027285" y="4343400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椭圆 20"/>
          <p:cNvSpPr/>
          <p:nvPr>
            <p:custDataLst>
              <p:tags r:id="rId9"/>
            </p:custDataLst>
          </p:nvPr>
        </p:nvSpPr>
        <p:spPr>
          <a:xfrm>
            <a:off x="10133965" y="4450080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向下箭头"/>
          <p:cNvSpPr/>
          <p:nvPr>
            <p:custDataLst>
              <p:tags r:id="rId10"/>
            </p:custDataLst>
          </p:nvPr>
        </p:nvSpPr>
        <p:spPr>
          <a:xfrm>
            <a:off x="10238105" y="4542790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 1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2273300" y="4438650"/>
            <a:ext cx="7589520" cy="6616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2273935" y="1953895"/>
            <a:ext cx="8413115" cy="556260"/>
          </a:xfrm>
          <a:prstGeom prst="rect">
            <a:avLst/>
          </a:prstGeom>
          <a:noFill/>
        </p:spPr>
        <p:txBody>
          <a:bodyPr wrap="square" lIns="91440" tIns="45720" rIns="144145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2273300" y="2510155"/>
            <a:ext cx="8413750" cy="17094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8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35" name="直接连接符 59"/>
          <p:cNvCxnSpPr/>
          <p:nvPr>
            <p:custDataLst>
              <p:tags r:id="rId1"/>
            </p:custDataLst>
          </p:nvPr>
        </p:nvCxnSpPr>
        <p:spPr>
          <a:xfrm flipH="1">
            <a:off x="3509010" y="1475105"/>
            <a:ext cx="0" cy="4572000"/>
          </a:xfrm>
          <a:prstGeom prst="line">
            <a:avLst/>
          </a:prstGeom>
          <a:ln>
            <a:solidFill>
              <a:schemeClr val="bg2">
                <a:lumMod val="50000"/>
                <a:alpha val="20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8" name="任意多边形 7"/>
          <p:cNvSpPr/>
          <p:nvPr>
            <p:custDataLst>
              <p:tags r:id="rId2"/>
            </p:custDataLst>
          </p:nvPr>
        </p:nvSpPr>
        <p:spPr>
          <a:xfrm>
            <a:off x="-18415" y="0"/>
            <a:ext cx="2251075" cy="87185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545" h="1373">
                <a:moveTo>
                  <a:pt x="0" y="0"/>
                </a:moveTo>
                <a:lnTo>
                  <a:pt x="3545" y="0"/>
                </a:lnTo>
                <a:lnTo>
                  <a:pt x="3545" y="1023"/>
                </a:lnTo>
                <a:cubicBezTo>
                  <a:pt x="3545" y="1217"/>
                  <a:pt x="3389" y="1373"/>
                  <a:pt x="3195" y="1373"/>
                </a:cubicBezTo>
                <a:lnTo>
                  <a:pt x="9" y="1373"/>
                </a:lnTo>
                <a:lnTo>
                  <a:pt x="0" y="137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1165860" y="4138930"/>
            <a:ext cx="1375408" cy="195199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0" normalizeH="0" baseline="0" noProof="1">
                <a:solidFill>
                  <a:schemeClr val="bg1">
                    <a:lumMod val="8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just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12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1166495" y="1793240"/>
            <a:ext cx="1375410" cy="212221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椭圆 11"/>
          <p:cNvSpPr/>
          <p:nvPr>
            <p:custDataLst>
              <p:tags r:id="rId1"/>
            </p:custDataLst>
          </p:nvPr>
        </p:nvSpPr>
        <p:spPr>
          <a:xfrm rot="16200000">
            <a:off x="977900" y="1336040"/>
            <a:ext cx="4351020" cy="43510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22" name="椭圆 10"/>
          <p:cNvSpPr/>
          <p:nvPr>
            <p:custDataLst>
              <p:tags r:id="rId2"/>
            </p:custDataLst>
          </p:nvPr>
        </p:nvSpPr>
        <p:spPr>
          <a:xfrm rot="16200000">
            <a:off x="1828800" y="2186940"/>
            <a:ext cx="2649220" cy="2649220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24" name="弧形 8"/>
          <p:cNvSpPr/>
          <p:nvPr>
            <p:custDataLst>
              <p:tags r:id="rId3"/>
            </p:custDataLst>
          </p:nvPr>
        </p:nvSpPr>
        <p:spPr>
          <a:xfrm>
            <a:off x="301625" y="659765"/>
            <a:ext cx="5703570" cy="5703570"/>
          </a:xfrm>
          <a:prstGeom prst="arc">
            <a:avLst>
              <a:gd name="adj1" fmla="val 16200000"/>
              <a:gd name="adj2" fmla="val 5319923"/>
            </a:avLst>
          </a:prstGeom>
          <a:ln>
            <a:solidFill>
              <a:schemeClr val="bg2">
                <a:lumMod val="85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6" name="圆角矩形 9"/>
          <p:cNvSpPr/>
          <p:nvPr>
            <p:custDataLst>
              <p:tags r:id="rId4"/>
            </p:custDataLst>
          </p:nvPr>
        </p:nvSpPr>
        <p:spPr>
          <a:xfrm rot="10800000">
            <a:off x="6876415" y="3851910"/>
            <a:ext cx="2408555" cy="159385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8" name="任意多边形 13"/>
          <p:cNvSpPr/>
          <p:nvPr>
            <p:custDataLst>
              <p:tags r:id="rId5"/>
            </p:custDataLst>
          </p:nvPr>
        </p:nvSpPr>
        <p:spPr>
          <a:xfrm flipV="1">
            <a:off x="8945880" y="0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828800" y="3004185"/>
            <a:ext cx="2649220" cy="120840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6732905" y="2092325"/>
            <a:ext cx="5005070" cy="168402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3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任意多边形 13"/>
          <p:cNvSpPr/>
          <p:nvPr>
            <p:custDataLst>
              <p:tags r:id="rId3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6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任意多边形 10"/>
          <p:cNvSpPr/>
          <p:nvPr>
            <p:custDataLst>
              <p:tags r:id="rId5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任意多边形 6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13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330" y="397510"/>
            <a:ext cx="10968990" cy="585914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2" name="任意多边形 13"/>
          <p:cNvSpPr/>
          <p:nvPr>
            <p:custDataLst>
              <p:tags r:id="rId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任意多边形 7"/>
          <p:cNvSpPr/>
          <p:nvPr>
            <p:custDataLst>
              <p:tags r:id="rId1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2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330" y="1075690"/>
            <a:ext cx="10968990" cy="4718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397510"/>
            <a:ext cx="10968990" cy="67881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任意多边形 22"/>
          <p:cNvSpPr/>
          <p:nvPr>
            <p:custDataLst>
              <p:tags r:id="rId1"/>
            </p:custDataLst>
          </p:nvPr>
        </p:nvSpPr>
        <p:spPr>
          <a:xfrm>
            <a:off x="-14605" y="-14605"/>
            <a:ext cx="6006465" cy="68973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459" h="10862">
                <a:moveTo>
                  <a:pt x="0" y="0"/>
                </a:moveTo>
                <a:lnTo>
                  <a:pt x="7595" y="0"/>
                </a:lnTo>
                <a:lnTo>
                  <a:pt x="7612" y="22"/>
                </a:lnTo>
                <a:cubicBezTo>
                  <a:pt x="8770" y="1514"/>
                  <a:pt x="9459" y="3388"/>
                  <a:pt x="9459" y="5423"/>
                </a:cubicBezTo>
                <a:cubicBezTo>
                  <a:pt x="9459" y="7458"/>
                  <a:pt x="8770" y="9332"/>
                  <a:pt x="7612" y="10824"/>
                </a:cubicBezTo>
                <a:lnTo>
                  <a:pt x="7582" y="10862"/>
                </a:lnTo>
                <a:lnTo>
                  <a:pt x="0" y="10862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任意多边形 23"/>
          <p:cNvSpPr/>
          <p:nvPr>
            <p:custDataLst>
              <p:tags r:id="rId2"/>
            </p:custDataLst>
          </p:nvPr>
        </p:nvSpPr>
        <p:spPr>
          <a:xfrm rot="16200000">
            <a:off x="-1402080" y="1361440"/>
            <a:ext cx="6894830" cy="411988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wd2"/>
              </a:cxn>
              <a:cxn ang="cd4">
                <a:pos x="hc" y="b"/>
              </a:cxn>
              <a:cxn ang="cd4">
                <a:pos x="wd2" y="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10858" h="6488">
                <a:moveTo>
                  <a:pt x="0" y="0"/>
                </a:moveTo>
                <a:lnTo>
                  <a:pt x="10858" y="0"/>
                </a:lnTo>
                <a:lnTo>
                  <a:pt x="10858" y="2789"/>
                </a:lnTo>
                <a:lnTo>
                  <a:pt x="10834" y="2850"/>
                </a:lnTo>
                <a:cubicBezTo>
                  <a:pt x="9962" y="4984"/>
                  <a:pt x="7865" y="6488"/>
                  <a:pt x="5417" y="6488"/>
                </a:cubicBezTo>
                <a:cubicBezTo>
                  <a:pt x="2982" y="6488"/>
                  <a:pt x="895" y="5001"/>
                  <a:pt x="15" y="2885"/>
                </a:cubicBezTo>
                <a:lnTo>
                  <a:pt x="0" y="2849"/>
                </a:ln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1524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16" name="任意多边形 25"/>
          <p:cNvSpPr/>
          <p:nvPr>
            <p:custDataLst>
              <p:tags r:id="rId3"/>
            </p:custDataLst>
          </p:nvPr>
        </p:nvSpPr>
        <p:spPr>
          <a:xfrm rot="16200000">
            <a:off x="-1342039" y="2313346"/>
            <a:ext cx="4864351" cy="223107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wd2"/>
              </a:cxn>
              <a:cxn ang="cd4">
                <a:pos x="hc" y="b"/>
              </a:cxn>
              <a:cxn ang="cd4">
                <a:pos x="wd2" y="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7659" h="3513">
                <a:moveTo>
                  <a:pt x="0" y="0"/>
                </a:moveTo>
                <a:lnTo>
                  <a:pt x="7660" y="0"/>
                </a:lnTo>
                <a:lnTo>
                  <a:pt x="7659" y="14"/>
                </a:lnTo>
                <a:cubicBezTo>
                  <a:pt x="7485" y="1975"/>
                  <a:pt x="5837" y="3514"/>
                  <a:pt x="3830" y="3514"/>
                </a:cubicBezTo>
                <a:cubicBezTo>
                  <a:pt x="1822" y="3514"/>
                  <a:pt x="173" y="1974"/>
                  <a:pt x="1" y="1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495300" dist="381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18" name="圆角矩形 29"/>
          <p:cNvSpPr/>
          <p:nvPr>
            <p:custDataLst>
              <p:tags r:id="rId4"/>
            </p:custDataLst>
          </p:nvPr>
        </p:nvSpPr>
        <p:spPr>
          <a:xfrm rot="10800000">
            <a:off x="5155565" y="3089275"/>
            <a:ext cx="5383530" cy="111125"/>
          </a:xfrm>
          <a:prstGeom prst="roundRect">
            <a:avLst>
              <a:gd name="adj" fmla="val 16667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31"/>
          <p:cNvCxnSpPr/>
          <p:nvPr>
            <p:custDataLst>
              <p:tags r:id="rId5"/>
            </p:custDataLst>
          </p:nvPr>
        </p:nvCxnSpPr>
        <p:spPr>
          <a:xfrm>
            <a:off x="11197590" y="2981325"/>
            <a:ext cx="215900" cy="0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32"/>
          <p:cNvCxnSpPr/>
          <p:nvPr>
            <p:custDataLst>
              <p:tags r:id="rId6"/>
            </p:custDataLst>
          </p:nvPr>
        </p:nvCxnSpPr>
        <p:spPr>
          <a:xfrm flipH="1">
            <a:off x="11305540" y="1912620"/>
            <a:ext cx="0" cy="59499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33"/>
          <p:cNvCxnSpPr/>
          <p:nvPr>
            <p:custDataLst>
              <p:tags r:id="rId7"/>
            </p:custDataLst>
          </p:nvPr>
        </p:nvCxnSpPr>
        <p:spPr>
          <a:xfrm flipH="1">
            <a:off x="11305540" y="3455035"/>
            <a:ext cx="0" cy="636905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椭圆 36"/>
          <p:cNvSpPr/>
          <p:nvPr>
            <p:custDataLst>
              <p:tags r:id="rId8"/>
            </p:custDataLst>
          </p:nvPr>
        </p:nvSpPr>
        <p:spPr>
          <a:xfrm>
            <a:off x="10016490" y="3576955"/>
            <a:ext cx="538480" cy="538480"/>
          </a:xfrm>
          <a:prstGeom prst="ellipse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椭圆 37"/>
          <p:cNvSpPr/>
          <p:nvPr>
            <p:custDataLst>
              <p:tags r:id="rId9"/>
            </p:custDataLst>
          </p:nvPr>
        </p:nvSpPr>
        <p:spPr>
          <a:xfrm>
            <a:off x="10123170" y="3683635"/>
            <a:ext cx="325120" cy="32512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向下箭头"/>
          <p:cNvSpPr/>
          <p:nvPr>
            <p:custDataLst>
              <p:tags r:id="rId10"/>
            </p:custDataLst>
          </p:nvPr>
        </p:nvSpPr>
        <p:spPr>
          <a:xfrm>
            <a:off x="10227310" y="3776345"/>
            <a:ext cx="118745" cy="139700"/>
          </a:xfrm>
          <a:custGeom>
            <a:gdLst>
              <a:gd name="connsiteX0" fmla="*/ 222512 w 477622"/>
              <a:gd name="connsiteY0" fmla="*/ 0 h 559381"/>
              <a:gd name="connsiteX1" fmla="*/ 258512 w 477622"/>
              <a:gd name="connsiteY1" fmla="*/ 0 h 559381"/>
              <a:gd name="connsiteX2" fmla="*/ 258512 w 477622"/>
              <a:gd name="connsiteY2" fmla="*/ 488296 h 559381"/>
              <a:gd name="connsiteX3" fmla="*/ 452168 w 477622"/>
              <a:gd name="connsiteY3" fmla="*/ 294641 h 559381"/>
              <a:gd name="connsiteX4" fmla="*/ 477622 w 477622"/>
              <a:gd name="connsiteY4" fmla="*/ 320096 h 559381"/>
              <a:gd name="connsiteX5" fmla="*/ 264266 w 477622"/>
              <a:gd name="connsiteY5" fmla="*/ 533452 h 559381"/>
              <a:gd name="connsiteX6" fmla="*/ 264740 w 477622"/>
              <a:gd name="connsiteY6" fmla="*/ 533926 h 559381"/>
              <a:gd name="connsiteX7" fmla="*/ 239284 w 477622"/>
              <a:gd name="connsiteY7" fmla="*/ 559381 h 559381"/>
              <a:gd name="connsiteX8" fmla="*/ 238812 w 477622"/>
              <a:gd name="connsiteY8" fmla="*/ 558908 h 559381"/>
              <a:gd name="connsiteX9" fmla="*/ 238338 w 477622"/>
              <a:gd name="connsiteY9" fmla="*/ 559381 h 559381"/>
              <a:gd name="connsiteX10" fmla="*/ 212882 w 477622"/>
              <a:gd name="connsiteY10" fmla="*/ 533926 h 559381"/>
              <a:gd name="connsiteX11" fmla="*/ 213356 w 477622"/>
              <a:gd name="connsiteY11" fmla="*/ 533452 h 559381"/>
              <a:gd name="connsiteX12" fmla="*/ 0 w 477622"/>
              <a:gd name="connsiteY12" fmla="*/ 320096 h 559381"/>
              <a:gd name="connsiteX13" fmla="*/ 25456 w 477622"/>
              <a:gd name="connsiteY13" fmla="*/ 294641 h 559381"/>
              <a:gd name="connsiteX14" fmla="*/ 222512 w 477622"/>
              <a:gd name="connsiteY14" fmla="*/ 491698 h 559381"/>
              <a:gd name="connsiteX15" fmla="*/ 222512 w 477622"/>
              <a:gd name="connsiteY15" fmla="*/ 0 h 5593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77622" h="559381">
                <a:moveTo>
                  <a:pt x="222512" y="0"/>
                </a:moveTo>
                <a:lnTo>
                  <a:pt x="258512" y="0"/>
                </a:lnTo>
                <a:lnTo>
                  <a:pt x="258512" y="488296"/>
                </a:lnTo>
                <a:lnTo>
                  <a:pt x="452168" y="294641"/>
                </a:lnTo>
                <a:lnTo>
                  <a:pt x="477622" y="320096"/>
                </a:lnTo>
                <a:lnTo>
                  <a:pt x="264266" y="533452"/>
                </a:lnTo>
                <a:lnTo>
                  <a:pt x="264740" y="533926"/>
                </a:lnTo>
                <a:lnTo>
                  <a:pt x="239284" y="559381"/>
                </a:lnTo>
                <a:lnTo>
                  <a:pt x="238812" y="558908"/>
                </a:lnTo>
                <a:lnTo>
                  <a:pt x="238338" y="559381"/>
                </a:lnTo>
                <a:lnTo>
                  <a:pt x="212882" y="533926"/>
                </a:lnTo>
                <a:lnTo>
                  <a:pt x="213356" y="533452"/>
                </a:lnTo>
                <a:lnTo>
                  <a:pt x="0" y="320096"/>
                </a:lnTo>
                <a:lnTo>
                  <a:pt x="25456" y="294641"/>
                </a:lnTo>
                <a:lnTo>
                  <a:pt x="222512" y="491698"/>
                </a:lnTo>
                <a:lnTo>
                  <a:pt x="222512" y="0"/>
                </a:lnTo>
                <a:close/>
              </a:path>
            </a:pathLst>
          </a:custGeom>
          <a:solidFill>
            <a:schemeClr val="bg1"/>
          </a:solidFill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43"/>
          <p:cNvSpPr/>
          <p:nvPr>
            <p:custDataLst>
              <p:tags r:id="rId11"/>
            </p:custDataLst>
          </p:nvPr>
        </p:nvSpPr>
        <p:spPr>
          <a:xfrm>
            <a:off x="8945880" y="5997575"/>
            <a:ext cx="3246120" cy="860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112" h="1355">
                <a:moveTo>
                  <a:pt x="301" y="0"/>
                </a:moveTo>
                <a:lnTo>
                  <a:pt x="5112" y="0"/>
                </a:lnTo>
                <a:lnTo>
                  <a:pt x="5112" y="1355"/>
                </a:lnTo>
                <a:lnTo>
                  <a:pt x="0" y="1355"/>
                </a:lnTo>
                <a:lnTo>
                  <a:pt x="0" y="301"/>
                </a:lnTo>
                <a:cubicBezTo>
                  <a:pt x="0" y="135"/>
                  <a:pt x="135" y="0"/>
                  <a:pt x="301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署名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7466330" y="3648075"/>
            <a:ext cx="2365375" cy="6673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3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2418715" y="1275715"/>
            <a:ext cx="8250555" cy="170561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3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6"/>
          <p:cNvSpPr/>
          <p:nvPr>
            <p:custDataLst>
              <p:tags r:id="rId12"/>
            </p:custDataLst>
          </p:nvPr>
        </p:nvSpPr>
        <p:spPr>
          <a:xfrm rot="5400000" flipV="1">
            <a:off x="-300990" y="301625"/>
            <a:ext cx="987425" cy="3848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001" h="606">
                <a:moveTo>
                  <a:pt x="0" y="0"/>
                </a:moveTo>
                <a:lnTo>
                  <a:pt x="2001" y="0"/>
                </a:lnTo>
                <a:lnTo>
                  <a:pt x="2001" y="256"/>
                </a:lnTo>
                <a:cubicBezTo>
                  <a:pt x="2001" y="450"/>
                  <a:pt x="1845" y="606"/>
                  <a:pt x="1651" y="606"/>
                </a:cubicBezTo>
                <a:lnTo>
                  <a:pt x="0" y="606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838200" y="365126"/>
            <a:ext cx="10515600" cy="622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838200" y="1237129"/>
            <a:ext cx="10515600" cy="49398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9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889" r:id="rId2"/>
    <p:sldLayoutId id="2147491890" r:id="rId3"/>
    <p:sldLayoutId id="2147491891" r:id="rId4"/>
    <p:sldLayoutId id="2147491892" r:id="rId5"/>
    <p:sldLayoutId id="2147491893" r:id="rId6"/>
    <p:sldLayoutId id="2147491894" r:id="rId7"/>
    <p:sldLayoutId id="2147491895" r:id="rId8"/>
    <p:sldLayoutId id="2147491896" r:id="rId9"/>
    <p:sldLayoutId id="2147491897" r:id="rId10"/>
    <p:sldLayoutId id="214749189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2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0104006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>
                <a:latin typeface="+mj-ea"/>
                <a:ea typeface="+mj-ea"/>
              </a:rPr>
              <a:t>汇报人：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中班美术给弟弟妹妹做礼物教案反思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CONTENTS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1048868" name="标题 6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70" name="圆角矩形 1"/>
          <p:cNvSpPr/>
          <p:nvPr>
            <p:custDataLst>
              <p:tags r:id="rId5"/>
            </p:custDataLst>
          </p:nvPr>
        </p:nvSpPr>
        <p:spPr>
          <a:xfrm>
            <a:off x="4404995" y="94234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6"/>
            </p:custDataLst>
          </p:nvPr>
        </p:nvSpPr>
        <p:spPr>
          <a:xfrm>
            <a:off x="4404995" y="94615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01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7"/>
            </p:custDataLst>
          </p:nvPr>
        </p:nvSpPr>
        <p:spPr>
          <a:xfrm>
            <a:off x="5392420" y="961390"/>
            <a:ext cx="3803650" cy="7150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课程介绍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6" name="圆角矩形 7"/>
          <p:cNvSpPr/>
          <p:nvPr>
            <p:custDataLst>
              <p:tags r:id="rId8"/>
            </p:custDataLst>
          </p:nvPr>
        </p:nvSpPr>
        <p:spPr>
          <a:xfrm>
            <a:off x="4404995" y="208661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序号"/>
          <p:cNvSpPr txBox="1"/>
          <p:nvPr>
            <p:custDataLst>
              <p:tags r:id="rId9"/>
            </p:custDataLst>
          </p:nvPr>
        </p:nvSpPr>
        <p:spPr>
          <a:xfrm>
            <a:off x="4404995" y="2090420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02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0" name="标题"/>
          <p:cNvSpPr txBox="1"/>
          <p:nvPr>
            <p:custDataLst>
              <p:tags r:id="rId10"/>
            </p:custDataLst>
          </p:nvPr>
        </p:nvSpPr>
        <p:spPr>
          <a:xfrm>
            <a:off x="5392420" y="2082165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课程实施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82" name="圆角矩形 9"/>
          <p:cNvSpPr/>
          <p:nvPr>
            <p:custDataLst>
              <p:tags r:id="rId11"/>
            </p:custDataLst>
          </p:nvPr>
        </p:nvSpPr>
        <p:spPr>
          <a:xfrm>
            <a:off x="4404995" y="3226435"/>
            <a:ext cx="4888230" cy="73723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84" name="序号"/>
          <p:cNvSpPr txBox="1"/>
          <p:nvPr>
            <p:custDataLst>
              <p:tags r:id="rId12"/>
            </p:custDataLst>
          </p:nvPr>
        </p:nvSpPr>
        <p:spPr>
          <a:xfrm>
            <a:off x="4404995" y="3230245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03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6" name="标题"/>
          <p:cNvSpPr txBox="1"/>
          <p:nvPr>
            <p:custDataLst>
              <p:tags r:id="rId13"/>
            </p:custDataLst>
          </p:nvPr>
        </p:nvSpPr>
        <p:spPr>
          <a:xfrm>
            <a:off x="5392420" y="3234055"/>
            <a:ext cx="3803650" cy="73279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课程效果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88" name="圆角矩形 16"/>
          <p:cNvSpPr/>
          <p:nvPr>
            <p:custDataLst>
              <p:tags r:id="rId14"/>
            </p:custDataLst>
          </p:nvPr>
        </p:nvSpPr>
        <p:spPr>
          <a:xfrm>
            <a:off x="4404995" y="4373245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90" name="序号"/>
          <p:cNvSpPr txBox="1"/>
          <p:nvPr>
            <p:custDataLst>
              <p:tags r:id="rId15"/>
            </p:custDataLst>
          </p:nvPr>
        </p:nvSpPr>
        <p:spPr>
          <a:xfrm>
            <a:off x="4404995" y="4377055"/>
            <a:ext cx="732155" cy="734060"/>
          </a:xfrm>
          <a:prstGeom prst="ellipse">
            <a:avLst/>
          </a:prstGeom>
          <a:solidFill>
            <a:schemeClr val="accent2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04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2" name="标题"/>
          <p:cNvSpPr txBox="1"/>
          <p:nvPr>
            <p:custDataLst>
              <p:tags r:id="rId16"/>
            </p:custDataLst>
          </p:nvPr>
        </p:nvSpPr>
        <p:spPr>
          <a:xfrm>
            <a:off x="5392420" y="4368800"/>
            <a:ext cx="3803650" cy="73850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课程改进方向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94" name="圆角矩形 20"/>
          <p:cNvSpPr/>
          <p:nvPr>
            <p:custDataLst>
              <p:tags r:id="rId17"/>
            </p:custDataLst>
          </p:nvPr>
        </p:nvSpPr>
        <p:spPr>
          <a:xfrm>
            <a:off x="4404995" y="5513070"/>
            <a:ext cx="4888230" cy="7378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254000" dist="38100" dir="2700000" algn="tl" rotWithShape="0">
              <a:schemeClr val="bg1">
                <a:lumMod val="50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96" name="序号"/>
          <p:cNvSpPr txBox="1"/>
          <p:nvPr>
            <p:custDataLst>
              <p:tags r:id="rId18"/>
            </p:custDataLst>
          </p:nvPr>
        </p:nvSpPr>
        <p:spPr>
          <a:xfrm>
            <a:off x="4404995" y="5516880"/>
            <a:ext cx="732155" cy="73406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</a:rPr>
              <a:t>05</a:t>
            </a:r>
            <a:endParaRPr lang="en-US" altLang="zh-CN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8" name="标题"/>
          <p:cNvSpPr txBox="1"/>
          <p:nvPr>
            <p:custDataLst>
              <p:tags r:id="rId19"/>
            </p:custDataLst>
          </p:nvPr>
        </p:nvSpPr>
        <p:spPr>
          <a:xfrm>
            <a:off x="5392420" y="5516880"/>
            <a:ext cx="3803650" cy="73596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spc="2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对弟弟妹妹的祝福和期望</a:t>
            </a:r>
            <a:endParaRPr lang="zh-CN" altLang="en-US" sz="2400" spc="2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https://d.book118.com/988001040063006026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SHADOW_SCHEMECOLOR_INDEX" val="14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 YOU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SLIDE_CONTENT_AREA" val="{&quot;left&quot;:&quot;173.7&quot;,&quot;top&quot;:&quot;78.5&quot;,&quot;width&quot;:&quot;702.55&quot;,&quot;height&quot;:&quot;350.15&quot;}"/>
  <p:tag name="KSO_WM_SLIDE_ID" val="custom202303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1_1"/>
  <p:tag name="KSO_WM_UNIT_INDEX" val="1_1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2_1"/>
  <p:tag name="KSO_WM_UNIT_INDEX" val="1_2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5,&quot;colorType&quot;:1,&quot;foreColorIndex&quot;:14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5_1"/>
  <p:tag name="KSO_WM_UNIT_INDEX" val="1_5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49.65000000000003,&quot;width&quot;:384.9}"/>
  <p:tag name="KSO_WM_TAG_VERSION" val="1.0"/>
  <p:tag name="KSO_WM_TEMPLATE_CATEGORY" val="custom"/>
  <p:tag name="KSO_WM_TEMPLATE_INDEX" val="20230314"/>
  <p:tag name="KSO_WM_UNIT_COMPATIBLE" val="0"/>
  <p:tag name="KSO_WM_UNIT_DIAGRAM_ISNUMVISUAL" val="0"/>
  <p:tag name="KSO_WM_UNIT_DIAGRAM_ISREFERUNIT" val="0"/>
  <p:tag name="KSO_WM_UNIT_HIGHLIGHT" val="0"/>
  <p:tag name="KSO_WM_UNIT_ID" val="custom202303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14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2">
      <a:dk1>
        <a:srgbClr val="000000"/>
      </a:dk1>
      <a:lt1>
        <a:srgbClr val="FFFFFF"/>
      </a:lt1>
      <a:dk2>
        <a:srgbClr val="011163"/>
      </a:dk2>
      <a:lt2>
        <a:srgbClr val="F3F5FF"/>
      </a:lt2>
      <a:accent1>
        <a:srgbClr val="4864FC"/>
      </a:accent1>
      <a:accent2>
        <a:srgbClr val="6C5EDE"/>
      </a:accent2>
      <a:accent3>
        <a:srgbClr val="9059BF"/>
      </a:accent3>
      <a:accent4>
        <a:srgbClr val="B453A1"/>
      </a:accent4>
      <a:accent5>
        <a:srgbClr val="D84E82"/>
      </a:accent5>
      <a:accent6>
        <a:srgbClr val="FC4864"/>
      </a:accent6>
      <a:hlink>
        <a:srgbClr val="0563C1"/>
      </a:hlink>
      <a:folHlink>
        <a:srgbClr val="954D72"/>
      </a:folHlink>
    </a:clrScheme>
    <a:fontScheme name="自定义 1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MiSans Heavy</vt:lpstr>
      <vt:lpstr>MiSans Normal</vt:lpstr>
      <vt:lpstr>Wingdings</vt:lpstr>
      <vt:lpstr>Calibri Light</vt:lpstr>
      <vt:lpstr>Office Theme</vt:lpstr>
      <vt:lpstr>中班美术给弟弟妹妹做礼物教案反思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2024-09-03T18:29:42.825</cp:lastPrinted>
  <dcterms:created xsi:type="dcterms:W3CDTF">2024-09-03T10:29:42Z</dcterms:created>
  <dcterms:modified xsi:type="dcterms:W3CDTF">2024-09-03T10:29:45Z</dcterms:modified>
</cp:coreProperties>
</file>