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CB6ABA-39C5-4ADF-85C0-BE7CC9DA33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0038E-5134-4A9A-A5D1-896EC2DC6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CE50A-9022-4C2A-84C3-B686BD23F5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9DBCE2-E8FE-4B88-8FF3-BDAD3BC6AB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B47097-622A-48E0-9197-6085CA8CF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F8380B-B637-4047-9071-ACCF8A129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442E889-C917-4744-9063-9D1F33650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1CBB26-2A49-48F7-93BA-12106D2F42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C074D-3E5A-4DB5-BB04-6E97D2041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8F0E8A-AE91-470D-A9E0-F981E2178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FC70A-543A-4A25-A5FC-448BA4A9D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0213012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中小学教师信息技术应用能力标准解读课件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信息技术应用能力标准内容解读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中小学教师信息技术应用能力现状分析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中小学教师信息技术应用能力提升策略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中小学教师信息技术应用能力评价指标体系构建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906" b="39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适应信息化时代教育变革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随着信息技术的快速发展，教育领域正经历着深刻的变革。提高中小学教师信息技术应用能力，是适应这一变革的必然要求。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促进教师专业发展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信息技术应用能力是现代教师必备的专业素养之一。通过本标准的解读，有助于教师提升自身专业素养，实现专业发展。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推动教育信息化进程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本标准的制定和实施，有助于推动教育信息化进程，促进教育资源的优化配置和共享，提高教育教学质量和效益。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标准制定依据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本标准依据《中小学教师教育技术能力标准（试行）》和《中国教育现代化2035》等文件制定，结合中小学教育教学实际和教师信息技术应用现状，旨在规范和提高中小学教师信息技术应用能力。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标准内容框架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本标准包括意识与态度、知识与技能、应用与创新、社会责任四个维度，具体涵盖信息意识、信息知识、信息技能、信息应用、信息创新和信息道德等方面。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标准实施意义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通过本标准的实施，可以引导中小学教师树立正确的信息技术观念，提高信息技术应用水平，促进信息技术与教育教学的深度融合，为培养创新型人才和实现教育现代化奠定基础。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信息技术应用能力标准概述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信息技术应用能力标准内容解读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信息化时代教育变革需求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随着信息技术的快速发展，教育信息化已成为推动教育现代化、提升教育质量的重要手段。中小学教师作为教育信息化的重要实践者，其信息技术应用能力水平直接影响教育教学效果。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信息技术应用能力是现代教师必备的专业能力之一。制定标准有助于规范教师专业发展，提升教师教育教学能力，促进教师专业成长。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推动教育信息化发展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通过制定标准，可以引导中小学教师积极学习和应用信息技术，推动信息技术与教育教学的深度融合，促进教育信息化健康、可持续发展。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标准制定背景与意义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中小学教师信息技术应用能力标准包括总则、基本内容、实施建议三个部分。其中，总则是标准的概述和引领，基本内容是标准的核心和主体，实施建议是标准的落实和保障。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标准从意识与态度、知识与技能、应用与创新、社会责任四个维度，对中小学教师的信息技术应用能力提出了具体要求。包括信息意识、信息知识、信息技能、信息应用、信息创新、信息安全等方面。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标准内容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标准结构与内容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标准具有时代性、先进性、实践性、可操作性等特点。既体现了国际教育信息化发展趋势，又结合了我国中小学教育教学实际和教师信息技术应用水平现状。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在以下几个方面有所创新：一是强调教师的信息意识和信息安全素养；二是注重教师的信息技术应用能力和创新能力培养；三是关注教师在教育教学中的信息技术应用实践；四是倡导教师在信息技术应用中的社会责任和道德规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标准特点与创新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中小学教师信息技术应用能力现状分析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20" r="2572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了解中小学教师信息技术应用能力的实际情况，为制定相关政策和标准提供依据。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全国范围内的中小学教师，包括城市和农村地区的教师。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调查对象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主要包括教师的信息技术基础知识、教学设计和实施能力、教学资源开发和利用能力、学生信息管理能力等方面。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采用问卷调查、访谈、课堂观察等多种方法进行综合调查。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中小学教师信息技术应用能力现状调查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5500" b="15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部分教师缺乏必要的信息技术基础知识，无法有效地应用信息技术辅助教学。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信息技术基础知识薄弱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教学设计和实施能力不足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教学资源开发和利用不够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学生信息管理能力欠缺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一些教师在教学设计和实施过程中，无法充分利用信息技术手段，提高教学效果。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部分教师缺乏教学资源开发和利用的能力，无法为学生提供丰富、多样的学习资源。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一些教师在学生信息管理方面存在不足，无法有效地管理学生的个人信息和学习成果。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中小学教师信息技术应用能力存在的问题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https://d.book118.com/988002130127006043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2024-09-23T14:31:53.070</cp:lastPrinted>
  <dcterms:created xsi:type="dcterms:W3CDTF">2024-09-23T06:31:53Z</dcterms:created>
  <dcterms:modified xsi:type="dcterms:W3CDTF">2024-09-23T06:31:55Z</dcterms:modified>
</cp:coreProperties>
</file>