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47450-6346-4ADE-B9A4-69357D5D1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716BB-E0E8-4F4D-8B21-EFCA028E8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49D15-9D7A-4206-A1F7-05ECFB16E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5ED52-C9AE-4B7B-96E2-4E3041C99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D22A36-63C2-4B6A-B03B-BCE0A6654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B0E839-169F-4CF6-9DD9-3B99846DE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AEB219-1D32-4AF6-BE9C-BF5EE7294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34612-B22C-441B-A49E-6A1192800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D8DE8-2C0E-4667-8EDB-B83120D79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7932F-280B-49E8-BA16-36C5D8858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BBB72-50B7-40CA-B85F-43C2B0DF2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0300306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比亚迪策略变化分析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比亚迪公司概述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比亚迪策略变化历程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比亚迪策略变化原因分析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比亚迪策略变化影响分析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比亚迪未来策略展望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比亚迪公司概述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1995年比亚迪成立，初期从事电池制造业务。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2003年开始进入汽车行业，推出比亚迪汽车。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近年来，比亚迪在新能源汽车领域取得显著成就，成为全球领先的电动汽车制造商之一。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05" b="800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公司历史与发展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公司现状与市场地位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比亚迪已成为中国最大的电动汽车制造商之一，占据了相当大的市场份额。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在全球范围内，比亚迪的新能源汽车销量也名列前茅，与特斯拉等品牌竞争激烈。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比亚迪在电池、电机、电控系统方面也拥有自主研发和生产能力，形成了完整的产业链。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比亚迪提供多种类型的电动汽车，包括轿车、SUV和公共交通工具等。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比亚迪的电动汽车具有较高的续航里程、良好的性能和安全性能等特点。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比亚迪还提供充电设施建设、电池回收利用等配套服务，为用户提供全面的解决方案。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公司产品与服务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比亚迪策略变化历程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比亚迪在早期专注于电池技术的研发和创新，力求在电池领域取得领先地位。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聚焦电池技术创新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出口导向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垂直整合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比亚迪以出口为主导，将电池销售到全球各地，逐渐树立起品牌形象。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比亚迪采用垂直整合策略，从原材料到生产制造，再到销售，均由公司内部完成。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早期策略：以电池制造为主导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随着电池市场的竞争加剧，比亚迪开始寻求多元化发展，进入汽车制造领域。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多元化拓展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比亚迪通过收购秦川汽车进入汽车市场，开始生产燃油车和新能源车。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收购秦川汽车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比亚迪推出王朝系列车型，如唐、宋、元等，逐渐获得市场认可。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推出王朝系列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转型期：进入汽车制造领域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500" r="20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国际市场拓展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比亚迪积极开拓国际市场，在美国、欧洲等地设立研发中心和销售机构，提升品牌影响力。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新能源汽车战略转型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随着全球对环保和新能源汽车的关注度提高，比亚迪将重心转向新能源汽车的研发和生产。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比亚迪开始加大在智能化领域的投入，推出智能驾驶、智能网联等技术。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近年策略变化：新能源汽车与智能化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比亚迪策略变化原因分析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https://d.book118.com/988003003062006031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2024-09-08T10:01:32.044</cp:lastPrinted>
  <dcterms:created xsi:type="dcterms:W3CDTF">2024-09-08T02:01:32Z</dcterms:created>
  <dcterms:modified xsi:type="dcterms:W3CDTF">2024-09-08T02:01:34Z</dcterms:modified>
</cp:coreProperties>
</file>