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BE5CB3B-E669-47BA-8D5A-7311EEA1D54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B70C5-269A-408F-852A-C09CA28B8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047EE-C54D-495E-80A6-EBC02D878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562B9-975B-47C1-8708-771D68188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AEB33-7B80-46A8-B67E-611BAB7A0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8D6026-A3E8-499F-8A59-31EC9716C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B3F515-2FC3-45F3-812A-0C3D469BB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32EF35-1C44-49D3-87AE-F6910B6BA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F9A82-B8E6-4F75-89F6-07D85E023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E49AE-21F6-4FA6-B7A5-266F63106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6E9A0-2614-4D19-A08E-E0FF13DBC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20E17-C0DD-4E59-82A3-FB2C6C080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C96B76F-2E98-4F61-91BF-3253685ACA6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117EB7A-EBC0-44DC-93F4-591E72F263C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0305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售后服务绩效管理技巧训练班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售后服务绩效管理技巧训练班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售后服务意识培养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售后服务绩效考核体系建立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售后服务团队建设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售后服务数据分析与决策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售后服务绩效管理技巧训练班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课程背景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售后服务在企业中起着至关重要的作用，它不仅关系到客户满意度，还对企业形象和长期发展有着直接影响。售后服务绩效管理则是对服务质量、效率和成本进行监控和改进的重要手段。通过本训练班，学员将深入了解售后服务的重要性和绩效管理的概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掌握关键概念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理解售后服务绩效管理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提升技能能力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实际案例剖析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解决方案研究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模拟场景演练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结业考核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综合案例分析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实操能力评估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课程大纲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服务管理原理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关键绩效指标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课程特色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行业资深从业者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专业讲师团队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针对性辅导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个性化指导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真实业务案例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重视售后服务的重要性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售后服务是企业与客户之间的桥梁，直接影响客户的满意度和品牌忠诚度。通过持续提供优质的售后服务，可以有效提高客户对企业的认可度和忠诚度。售后服务对企业的影响不容忽视，它关系到企业的声誉和长远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及时主动解决客户问题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快速响应和处理客户需求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具备专业知识和技能的服务态度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快速有效解决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处理投诉的技巧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耐心倾听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客观分析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提升服务质量的方法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借鉴成功案例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倾听客户需求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成功案例的关键因素分析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失败案例中的经验教训总结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失败案例反思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售后服务绩效考核体系建立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绩效考核的重要性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售后服务绩效考核的目的在于评估售后服务团队的工作表现，帮助管理层了解绩效状况并制定相关措施。建立合理的绩效考核指标是关键，能够明确评估标准和目标，帮助员工明确工作方向。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绩效考核方法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了解员工的态度和工作风格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定性评价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基于数据和指标进行评估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定量评价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从多个角度评价员工绩效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360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度评价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绩效考核工具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明确工作目标和量化指标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KPI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设定与测量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及时反馈绩效结果并实施改进措施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绩效反馈机制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设计可操作性强的评估表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绩效评估表设计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实战演练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演练阶段是将绩效考核理论付诸实践的关键阶段。在制定绩效考核计划时，需要结合实际情况，制定切实可行的目标和措施。实施绩效考核要全程监控，确保评估的准确性。分析绩效结果并制定改进计划是不断提升售后服务绩效的重要环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实施绩效考核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确保评估过程准确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及时记录反馈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分析绩效结果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比对实际表现与目标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发现问题并制定解决方案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制定改进计划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针对问题点明确改进方向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持续优化绩效考核机制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实战演练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制定绩效考核计划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结合团队实际情况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设定具体的评估指标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https://d.book118.com/988003057011006050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售后服务绩效管理技巧训练班</vt:lpstr>
      <vt:lpstr>目录</vt:lpstr>
      <vt:lpstr>第1章 售后服务绩效管理技巧训练班</vt:lpstr>
      <vt:lpstr> </vt:lpstr>
      <vt:lpstr>课程目标</vt:lpstr>
      <vt:lpstr>课程大纲</vt:lpstr>
      <vt:lpstr>课程特色</vt:lpstr>
      <vt:lpstr>第2章 售后服务意识培养</vt:lpstr>
      <vt:lpstr>重视售后服务的重要性</vt:lpstr>
      <vt:lpstr>售后服务的基本原则</vt:lpstr>
      <vt:lpstr>售后服务技巧</vt:lpstr>
      <vt:lpstr>案例分析</vt:lpstr>
      <vt:lpstr>第3章 售后服务绩效考核体系建立</vt:lpstr>
      <vt:lpstr> </vt:lpstr>
      <vt:lpstr>绩效考核方法</vt:lpstr>
      <vt:lpstr>绩效考核工具</vt:lpstr>
      <vt:lpstr>实战演练</vt:lpstr>
      <vt:lpstr>实战演练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2024-09-29T14:46:54.822</cp:lastPrinted>
  <dcterms:created xsi:type="dcterms:W3CDTF">2024-09-29T06:46:54Z</dcterms:created>
  <dcterms:modified xsi:type="dcterms:W3CDTF">2024-09-29T06:46:56Z</dcterms:modified>
</cp:coreProperties>
</file>