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7BD59-FE59-436B-A56F-8E40D3C3F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D3CFE-EB81-47D0-9A2D-DC4750AD0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ABB7C-1FB1-4F30-8F62-8DBE07707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97129-988A-4734-B675-2F3748CB0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90C9B-EF11-4856-A12D-D9E3F2A5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39AB29-92B5-4D7C-A7CD-A93BDCDE2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FAB87-E084-48B6-9914-F7F8DB1DB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B7CF6-C952-42AE-BF33-5629138C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46C86-7697-49D4-83E1-1DA172F37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B27E0-D767-4E85-BECA-1208F361D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2807B-D2C2-4645-B5BB-235EA975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04104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推广方法概述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传统推广方法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数字营销推广方法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营销策略与推广方法实施与评估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营销策略是企业为实现营销目标而采用的一系列有计划、有针对性的市场经营活动。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通过合理的资源配置和市场策略，提高品牌知名度，促进产品销售，实现企业的盈利目标。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营销策略能够激发消费者购买欲望，扩大市场份额，从而实现销售业绩的提升。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有效的营销策略有助于企业在激烈的市场竞争中脱颖而出，吸引更多潜在客户。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通过营销策略的实施，企业可以塑造独特的品牌形象，提高品牌知名度和美誉度。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根据市场定位、成本控制和消费者心理等因素，制定合理的价格策略，以实现销售利润最大化。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采用广告、公关、销售促进等手段，刺激消费者购买欲望，提高销售业绩。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通过优化销售渠道、拓展线上线下销售渠道等方式，提高产品覆盖面和市场占有率。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通过产品创新、品质提升等手段，满足消费者需求，提高产品竞争力。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营销策略的多样性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根据消费者需求、购买力和地理位置等因素，将市场划分为不同的细分市场。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选择目标市场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评估各细分市场的潜力、竞争状况和企业资源，选择适合进入的细分市场。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确定目标消费者群体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通过市场调研和数据分析，明确目标消费者的特征、需求和购买行为。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消费者调研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通过问卷调查、访谈、观察等方式，了解消费者的需求、偏好和购买动机。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运用数据挖掘和分析工具，对消费者行为、购买历史和社交媒体等数据进行分析，洞察消费者需求。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根据消费者调研和数据分析结果，构建目标消费者的用户画像，包括年龄、性别、职业、收入、兴趣等维度。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通过市场调研和情报收集，识别主要竞争对手和潜在竞争对手。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分析竞争对手的产品、价格、渠道、促销等营销策略，评估其优势和劣势。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制定竞争策略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根据竞争对手分析结果，制定相应的竞争策略，如差异化竞争、成本领先竞争等。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根据市场需求和企业资源，规划不同产品线的长度、深度和关联度。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运用波士顿矩阵等工具，分析产品组合中各个产品的市场地位、盈利能力和成长潜力。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针对现有产品，通过改进设计、提升性能、降低成本等方式，提高产品竞争力。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深入了解目标市场需求、竞争态势和消费者行为，为新产品开发提供决策依据。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运用新技术、新材料、新工艺等，开发具有创新性、差异化和高附加值的产品。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建立跨部门的新产品开发团队，整合研发、市场、生产等资源，确保新产品的顺利推出。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生命周期识别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识别产品所处的生命周期阶段（导入期、成长期、成熟期、衰退期），制定相应的营销策略。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根据产品生命周期的变化，调整产品定价、促销、渠道等营销策略，以延长产品生命周期。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新旧产品更替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在旧产品进入衰退期时，及时推出新产品，实现新旧产品的平稳过渡和更替。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包括市场份额、利润最大化、品牌形象等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成本导向、需求导向、竞争导向等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数量折扣、现金折扣、功能折扣等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折扣定价策略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声望定价、尾数定价、招徕定价等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FOB原产地定价、统一交货定价、分区定价等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地区定价策略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价格策略类型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降价策略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直接降价、间接降价（如优惠券、赠品等）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价格应对策略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针对竞争对手的价格变动，采取相应的价格调整措施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提价策略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直接提价、间接提价（如减少折扣、取消优惠等）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价格调整策略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https://d.book118.com/988004104131006034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2024-09-13T10:20:13.132</cp:lastPrinted>
  <dcterms:created xsi:type="dcterms:W3CDTF">2024-09-13T02:20:13Z</dcterms:created>
  <dcterms:modified xsi:type="dcterms:W3CDTF">2024-09-13T02:20:15Z</dcterms:modified>
</cp:coreProperties>
</file>