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3222EE-BB47-4722-86EB-D6035AE09A7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076A9-53AC-4EA2-9C01-AE1207DA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C37E5-F398-4A84-A8D0-D1C557187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9C4C2-FC6A-4DF9-9E99-ECCE90A9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33E65-3AB0-4EE4-8448-D76541B7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43547-F54D-4B3B-A693-4D6588A1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3A66A-D3EF-4D01-9FA0-DF2CF2E8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88F3D-5B5A-494A-8D48-885FB25B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1229F-8305-4E24-BB7F-BAED8BA7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4B0D-7B63-4EFD-AFB2-55A606CF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78E06-2AAB-4098-855B-F6EA6546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BE11E-7ED7-489F-9FB6-F190D68D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0DC063-FD55-4EA2-95C3-7A36D03B75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CA3DAB0-3266-4E84-99DF-5D44AC960D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006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焊接问题排查解决培训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焊接问题排查解决培训简介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焊接问题排查方法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焊接问题排查实例分析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焊接问题预防和处理策略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焊接问题排查解决培训简介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次培训旨在帮助学员全面了解焊接问题排查解决的重要性和方法。焊接是工业生产中常见的技术，正确的焊接技术能提高生产效率和产品质量，但一旦出现问题可能带来严重的后果。本课程将详细介绍焊接问题排查解决的流程和技巧，帮助学员避免潜在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焊接简述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入门级定义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在产业上的重要性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焊接问题概述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基础概念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焊接问题概述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潜在风险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预防性排查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焊接问题排查重要性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导致后果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生产线停滞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产品质量下降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安全隐患增加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焊接排查流程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修复方法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问题诊断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焊接问题解决技巧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解决焊接问题的关键在于对焊接工艺和材料的深入了解。学员需要掌握常见焊接问题的识别方法，并学会有效的解决方案。通过培训学习，可以提高焊接技术水平，减少生产中的问题发生率，确保工作安全和生产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焊接问题排查方法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常见的目视检查方法和技巧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目视检查的局限性和注意事项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目视检查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如何通过目视检查发现焊接问题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无损检测技术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无损检测技术的原理和应用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无损检测在焊接问题排查中的作用和优势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常见的无损检测方法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金相分析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金相分析的定义和原理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金相分析在焊接问题排查中的应用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操作指南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如何进行金相分析并解读结果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热影响区分析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热影响区是焊接中不可忽视的要素，其特点和影响很重要。通过分析热影响区，可以及时解决相关问题，确保焊接质量。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无损检测技术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金相分析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定义原理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热影响区分析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特点影响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目视检查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重要发现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通过本章节的学习，您应该对焊接问题排查方法有了更深入的了解。不断学习和实践，将使您成为一名优秀的焊接专家。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焊接问题排查实例分析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https://d.book118.com/988010064010006050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焊接问题排查解决培训</vt:lpstr>
      <vt:lpstr>目录</vt:lpstr>
      <vt:lpstr>第一章 焊接问题排查解决培训简介</vt:lpstr>
      <vt:lpstr>课程介绍</vt:lpstr>
      <vt:lpstr>焊接简述</vt:lpstr>
      <vt:lpstr>焊接问题概述</vt:lpstr>
      <vt:lpstr>焊接问题排查重要性</vt:lpstr>
      <vt:lpstr>焊接排查流程</vt:lpstr>
      <vt:lpstr> </vt:lpstr>
      <vt:lpstr>第2章 焊接问题排查方法</vt:lpstr>
      <vt:lpstr>目视检查</vt:lpstr>
      <vt:lpstr>无损检测技术</vt:lpstr>
      <vt:lpstr>金相分析</vt:lpstr>
      <vt:lpstr> </vt:lpstr>
      <vt:lpstr>总结与回顾</vt:lpstr>
      <vt:lpstr>结尾</vt:lpstr>
      <vt:lpstr>第3章 焊接问题排查实例分析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2024-09-29T14:00:28.288</cp:lastPrinted>
  <dcterms:created xsi:type="dcterms:W3CDTF">2024-09-29T06:00:28Z</dcterms:created>
  <dcterms:modified xsi:type="dcterms:W3CDTF">2024-09-29T06:00:30Z</dcterms:modified>
</cp:coreProperties>
</file>