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9367D-425C-4DD7-8507-7A0C83FE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149FA-D621-4919-9495-B1F924ED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44B2E-5880-4935-A756-B480965C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867E0-01C3-43A3-8B37-4019F93B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AA1EC-A876-427A-ADAA-1483E6A11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8315C-1B23-4C99-87AA-E4CC30186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41297-364B-40A0-9D21-79E1A1EA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8989E-8EC2-4DA2-9046-C1774385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54AA1-5436-4DAA-8286-B4970EB9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934F4-2316-42DC-BB3C-761E847E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0C57F-3264-4A63-8334-A7D2ADC3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011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护理文件书写2022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护理文件书写的内容与格式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护理文件书写是护理人员通过文字记录的方式，对患者的病情状况、护理措施、护理效果等进行客观、真实、准确记录的过程。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为患者提供全面、连续、有效的护理服务，保障患者的安全和权益，同时为医疗、教学、科研提供宝贵资料。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护理文件书写源于古代医学文献的记录，随着医学和护理学的发展，护理文件书写的内容和形式也不断完善。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现代护理文件书写已经形成了规范化的格式和标准，同时随着信息技术的发展，电子护理文件也逐渐普及。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各国政府和医疗机构都制定了一系列法规和规范，对护理文件书写的内容、格式、保存等做出了明确规定。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国际上和国内都制定了一系列护理文件书写的标准，如《国际护理实践指南》和《国家护理文件书写规范》，为护理文件书写提供了指导和依据。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护理文件书写的内容与格式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患者姓名、性别、年龄、住院号、床号等基本信息。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患者主诉、病史、过敏史等健康状况信息。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患者诊断、病情状况、治疗方案等医疗信息。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50" r="1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针对患者的特殊需求，制定相应的护理措施，如心理护理、疼痛护理等。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详细记录护理措施的实施情况，包括执行时间、执行人、操作过程等。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对护理效果进行评价，包括患者病情变化、护理效果指标等。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分析护理效果评价结果，总结经验教训，优化护理计划。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根据评价结果，及时调整护理措施，确保护理质量。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对患者的病情变化和护理措施要及时记录，保证信息的实时性。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加强医护沟通协作，确保信息传递的准确性和及时性。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遵循医疗文书书写规范，保证书写清晰、准确、完整。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保护患者隐私，避免泄露个人信息和医疗信息。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护理文件书写的注意事项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护理文件书写的技巧与策略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https://d.book118.com/988010114127006031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2024-09-08T21:56:11.439</cp:lastPrinted>
  <dcterms:created xsi:type="dcterms:W3CDTF">2024-09-08T13:56:11Z</dcterms:created>
  <dcterms:modified xsi:type="dcterms:W3CDTF">2024-09-08T13:56:13Z</dcterms:modified>
</cp:coreProperties>
</file>