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743CC-6EF8-48A7-98DB-BFF0371A9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D0F65-95E8-48D2-8140-5F4225B87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96236-74F9-42B6-A578-A68370849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CBBF7-FDCF-4DF7-AFE3-5C052DD01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F2FDA7-723B-41A0-A2D0-BCBE37AAD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77B6D5-2681-43E9-B3A4-7735765D7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53167C-FE1B-4D3B-9BD7-2F86D9D5A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625E1-A0FC-4C96-800D-8C571B534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8A2CA-ACA4-43B7-A484-D7A968653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DEE5C-E693-42E0-AA9F-F1097C2D7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B9E04-6FB0-4424-A50A-497643498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10116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护理文书质量控制反馈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护理文书质量概述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护理文书质量控制流程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护理文书质量反馈机制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护理文书质量改进措施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护理文书质量案例分析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护理文书质量概述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护理文书是护理人员在临床工作中所记录的文件，包括护理记录、交接班报告、医嘱单等。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护理文书是医疗记录的重要组成部分，对于保障患者安全、评估护理质量、促进医护沟通具有重要意义。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护理文书应准确记录患者的病情变化、护理措施及效果评价。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护理文书应全面反映患者的诊疗过程，包括病情状况、护理措施、效果评价等。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护理文书应及时记录患者的病情变化和护理措施，不得遗漏或延迟。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护理文书质量标准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监管与反馈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护理文书质量的影响因素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护理人员的专业素养、责任心和法律意识等对护理文书质量有直接影响。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护理工作流程的合理性和规范性对护理文书的完整性、准确性和及时性有重要影响。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缺乏对护理人员进行文书书写培训和考核，可能导致护理文书质量不达标。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缺乏有效的监管和反馈机制，无法及时发现和纠正护理文书中的问题。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护理文书质量控制流程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规范性、准确性、完整性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在编写阶段应遵循规范，确保格式统一、内容准确、信息完整。编写者应了解文书的基本要求，掌握护理记录的书写规范，避免出现错别字、语法错误等问题。同时，要确保记录的及时性和客观性，避免遗漏重要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文书编写阶段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严谨性、科学性、合规性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审核阶段，应对文书进行全面审查，确保其严谨性、科学性和合规性。审核者应具备丰富的专业知识和实践经验，对文书中涉及的病情、护理措施、效果评价等内容进行严格把关。同时，要关注文书的逻辑性和条理性，确保其能够真实反映患者的病情变化和护理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文书审核阶段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针对性、实用性、一致性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修改阶段，应根据审核阶段的反馈意见，对文书进行有针对性的修改。修改应注重实用性，针对存在的问题进行修正和完善，以提高文书的质量。同时，要确保修改后的一致性，避免出现前后矛盾或信息不一致的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文书修改阶段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文书归档阶段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规范性、安全性、便利性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归档阶段，应按照医院或科室的规范要求，对文书进行整理归档。归档应注重规范性，按照一定的顺序和分类进行整理，便于后续的查阅和使用。同时，要确保文书的保密性和安全性，采取适当的措施防止信息泄露和损坏。此外，还应考虑归档的便利性，为后续工作提供方便快捷的查询和使用体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护理文书质量反馈机制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https://d.book118.com/988010116127006031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2024-09-08T21:56:11.522</cp:lastPrinted>
  <dcterms:created xsi:type="dcterms:W3CDTF">2024-09-08T13:56:11Z</dcterms:created>
  <dcterms:modified xsi:type="dcterms:W3CDTF">2024-09-08T13:56:13Z</dcterms:modified>
</cp:coreProperties>
</file>