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2EBD6-E6A2-45D2-85F4-CF35FF34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7E5F3-5269-438C-8037-3E64BCF7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AE005-D95B-41EC-9583-AC0DA3E9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5A5AE-380D-4C99-BCE0-55C16E649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E5F30-D7F1-47B4-B1F1-DEA0A40FC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5ABB9-B7A7-4227-B51B-04E71F12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B3550-29E2-446A-B567-4F538EDD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965D8-F78A-48AB-A38D-417C1104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131CA-1262-4D07-89D1-623C376A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86638-DF2F-4EC0-9D3B-14095DDB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45782-80E4-4F78-B3E3-E96BC9158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012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小孩烟花爆竹安全注意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烟花爆竹基本知识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小孩玩烟花爆竹现状分析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小孩玩烟花爆竹安全注意事项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家长监管与教育责任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烟花爆竹基本知识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烟花爆竹是指以烟火药为主要原料制成，引燃后通过燃烧或爆炸，产生光、声、色、型、烟雾等效果，用于观赏的易燃易爆危险的物品。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烟花爆竹大致可以分为喷花类、旋转类、升空类、吐珠类、线香类、烟雾类、造型玩具类、摩擦类、小礼花类、礼花弹类等。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烟花爆竹定义与分类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烟花爆竹分类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烟花爆竹定义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08" r="11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烟花爆竹属于易燃易爆物品，如果在生产、运输、储存、销售和使用过程中操作不当，极易引发火灾和爆炸事故，造成人员伤亡和财产损失。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非法生产、储存和销售烟花爆竹的窝点往往存在严重的安全隐患，如使用劣质原料、超量储存、缺乏消防设施等。此外，燃放烟花爆竹时如果未遵守安全规定，也容易造成安全事故。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危险性及安全隐患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《烟花爆竹安全管理条例》等法律法规对烟花爆竹的生产、运输、储存、销售和使用等环节都有严格的规定和监管措施。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《烟花爆竹安全与质量》等国家标准对烟花爆竹的产品质量、安全性能等方面做出了具体规定，是生产企业和消费者必须遵守的强制性标准。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小孩玩烟花爆竹现状分析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09" r="1610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39" r="28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在传统节日和重要庆典中，燃放烟花爆竹是常见的庆祝方式，小孩容易受到影响而模仿。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节日氛围影响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在一些地区，尤其是农村地区，小孩的娱乐方式相对较少，玩烟花爆竹成为他们重要的娱乐方式之一。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娱乐方式有限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小孩玩烟花爆竹现象普遍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烟花爆竹属于易燃易爆物品，一旦操作不当或遇到明火，极易引发火灾或爆炸事故。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小孩在玩烟花爆竹时，由于操作不当或产品质量问题，容易造成烧伤、炸伤等伤害事故。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小孩玩烟花爆竹安全隐患严重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家长监管与教育缺失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家长安全意识不足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部分家长对小孩玩烟花爆竹的安全意识不足，未能有效监管孩子的行为。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安全教育缺失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学校和社会对小孩玩烟花爆竹的安全教育相对较少，导致小孩缺乏必要的安全知识和操作技能。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小孩玩烟花爆竹安全注意事项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选择空旷、无易燃物的场地，远离房屋、电线、树木等障碍物，确保燃放安全。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避免在人群密集或交通高峰期燃放烟花爆竹，选择白天或傍晚时分进行。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选择合适场地和时间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购买合格产品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购买有质量保障、符合安全标准的烟花爆竹产品，避免使用劣质或过期产品。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仔细阅读产品说明书，按照规范进行操作。不要将烟花爆竹指向人或动物，不要将点燃的烟花爆竹扔向他人或物品。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使用合格产品并遵守操作规范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https://d.book118.com/988010120044006031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2024-09-08T04:43:11.182</cp:lastPrinted>
  <dcterms:created xsi:type="dcterms:W3CDTF">2024-09-07T20:43:11Z</dcterms:created>
  <dcterms:modified xsi:type="dcterms:W3CDTF">2024-09-07T20:43:13Z</dcterms:modified>
</cp:coreProperties>
</file>