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07619A-0098-41D3-AD03-F1198D14F8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A72E11-466A-45ED-9E90-E7261162CB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1D676B-9058-446A-BCA3-21829450EF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8658E3-2B27-402F-9849-60A66984A4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39BEA8-8F70-47D1-8606-EF3B465CEE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940EC5-F8E4-4BEA-8BBF-330D3836F2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340F32-8027-49A0-A8DF-BFE47FA35B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8A086B-B639-4329-AEC0-F6ECD4119A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3506EA-413B-4059-BEE3-728A803D1E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0A15B9-50B7-4630-A021-7762A0EE1B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048F54-565C-4D89-9D2F-09BC658B70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1102114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世界现代艺术设计史5_现代主义设计的发展</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现代主义设计的起源与初期发展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现代主义设计的成熟与高峰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现代主义设计的衰落与后现代主义的兴起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现代主义设计在当代的回声与影响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9163" r="29163"/>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阐述现代主义设计的起源和发展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通过对现代主义设计的历史背景、思想基础、代表人物和作品的分析，揭示现代主义设计如何从无到有，从萌芽到成熟的发展历程。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探讨现代主义设计对当代设计的影响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分析现代主义设计在思想、形式、技术等方面对当代设计产生的深远影响，以及当代设计如何在现代主义的基础上进行创新和发展。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总结现代主义设计的贡献和局限性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客观评价现代主义设计在历史上的地位和作用，指出其优点和不足，为今后的设计实践提供借鉴和启示。</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时间范围</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主要涵盖19世纪末至20世纪中叶的现代主义设计发展历程。</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2290" r="2229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地域范围</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以欧洲为中心，同时涉及美国、日本等国家的现代主义设计发展。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重点内容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包括现代主义设计的思想基础、代表人物和作品分析、对当代设计的影响以及现代主义设计的贡献和局限性等方面。其中，对现代主义设计的思想基础和代表人物及作品的分析是本文的重点内容。</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范围和重点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现代主义设计的起源与初期发展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505" r="1750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18世纪末至19世纪初的工业革命，使欧洲社会发生了深刻变革，机械化生产方式的普及对设计提出了新的要求。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工业革命的影响</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19世纪末至20世纪初的新艺术运动，强调艺术与手工艺的结合，反对机械化和工业化，为现代主义设计的产生奠定了基础。</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新艺术运动的推动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建筑师们开始探索新的建筑形式和材料，如钢铁、混凝土和玻璃等，以及新的设计理念，如功能主义、理性主义和简约主义等。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建筑设计领域的探索</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欧洲现代主义设计的起源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强调功能性和理性，追求简洁、明快的形式，注重材料和技术的运用，以及空间和光线的处理。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代表人物</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勒·柯布西耶、密斯·凡·德罗、格罗皮乌斯等。他们提出了“新建筑五点”、“流动空间”、“少即是多”等设计理念，对现代主义设计产生了深远影响。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38" r="12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初期现代主义设计的特点与代表人物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初期现代主义设计推动了建筑设计的革新，使建筑更加符合现代生活的需要，同时也促进了建筑技术和材料的发展。</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对建筑设计的影响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初期现代主义设计强调室内空间的开放性和流动性，注重室内环境的舒适性和实用性，对室内设计产生了积极影响。</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对室内设计的影响</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初期现代主义设计注重产品的功能性和实用性，推动了工业设计的发展，使产品设计更加符合人体工程学和市场需求。</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对工业设计的影响</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初期现代主义设计所倡导的功能主义和理性主义理念，对社会文化产生了深远影响，推动了社会的进步和发展。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对社会文化的影响</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初期现代主义设计的影响与意义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现代主义设计的成熟与高峰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9288" r="3928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功能主义、理性主义、简洁明了的形式、新材料和新技术的运用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勒·柯布西耶、密斯·凡·德罗、弗兰克·劳埃德·赖特等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代表人物</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成熟期现代主义设计的特点与代表人物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062" r="14062"/>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包豪斯设计学院、国际风格的形成、现代建筑和城市规划的广泛应用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成就</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改变了设计观念、推动了设计教育的改革、影响了全球范围内的设计风格</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影响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高峰期现代主义设计的成就与影响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https://d.book118.com/988011021140006035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2024-09-14T22:44:03.703</cp:lastPrinted>
  <dcterms:created xsi:type="dcterms:W3CDTF">2024-09-14T14:44:03Z</dcterms:created>
  <dcterms:modified xsi:type="dcterms:W3CDTF">2024-09-14T14:44:05Z</dcterms:modified>
</cp:coreProperties>
</file>