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1F914-CDB1-4A32-8594-9DFE200CD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6210A-3682-4096-AABC-276ED4B3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F0D13-FCE7-4FB4-AC08-C2D6CBAA9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2D51B-C641-4075-9C88-B16AE2FD4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F9330-9234-4BB5-87D7-7CE8CC9E1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8D06E8-B9FD-4341-90FA-C52CB750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D2A3A-15CE-44B0-AEB9-EBBF5389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BDAF2-BEB8-48C2-B538-5959E4A7B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F6E1A-C301-4B7C-A9D2-0D4AEE969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71744-D3B9-4AFF-A81A-15B4897B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5DE30-A343-4E84-AC50-3F4008C4B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11010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800100"/>
            <a:ext cx="5016500" cy="494506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-466169" y="139632"/>
            <a:ext cx="5294149" cy="4242349"/>
            <a:chExt cx="5294149" cy="4242349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5294149" cy="4242349"/>
            </a:xfrm>
            <a:custGeom>
              <a:rect l="0" t="0" r="0" b="0"/>
              <a:pathLst>
                <a:path w="8337" h="6680">
                  <a:moveTo>
                    <a:pt x="2001" y="6554"/>
                  </a:moveTo>
                  <a:cubicBezTo>
                    <a:pt x="2001" y="6554"/>
                    <a:pt x="-620" y="6362"/>
                    <a:pt x="133" y="3859"/>
                  </a:cubicBezTo>
                  <a:lnTo>
                    <a:pt x="133" y="3859"/>
                  </a:lnTo>
                  <a:cubicBezTo>
                    <a:pt x="888" y="1356"/>
                    <a:pt x="2461" y="-124"/>
                    <a:pt x="4201" y="2"/>
                  </a:cubicBezTo>
                  <a:lnTo>
                    <a:pt x="4201" y="2"/>
                  </a:lnTo>
                  <a:cubicBezTo>
                    <a:pt x="5940" y="130"/>
                    <a:pt x="7501" y="794"/>
                    <a:pt x="8166" y="3080"/>
                  </a:cubicBezTo>
                  <a:lnTo>
                    <a:pt x="8166" y="3080"/>
                  </a:lnTo>
                  <a:cubicBezTo>
                    <a:pt x="8831" y="5366"/>
                    <a:pt x="7463" y="6273"/>
                    <a:pt x="5659" y="6554"/>
                  </a:cubicBezTo>
                  <a:lnTo>
                    <a:pt x="5659" y="6554"/>
                  </a:lnTo>
                  <a:cubicBezTo>
                    <a:pt x="3856" y="6835"/>
                    <a:pt x="2001" y="6554"/>
                    <a:pt x="2001" y="6554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path"/>
            <p:cNvSpPr/>
            <p:nvPr/>
          </p:nvSpPr>
          <p:spPr>
            <a:xfrm>
              <a:off x="147328" y="74768"/>
              <a:ext cx="5111867" cy="4105643"/>
            </a:xfrm>
            <a:custGeom>
              <a:rect l="0" t="0" r="0" b="0"/>
              <a:pathLst>
                <a:path w="8050" h="6463">
                  <a:moveTo>
                    <a:pt x="4103" y="11"/>
                  </a:moveTo>
                  <a:cubicBezTo>
                    <a:pt x="5772" y="170"/>
                    <a:pt x="7262" y="796"/>
                    <a:pt x="7889" y="2981"/>
                  </a:cubicBezTo>
                  <a:lnTo>
                    <a:pt x="7889" y="2981"/>
                  </a:lnTo>
                  <a:cubicBezTo>
                    <a:pt x="8522" y="5172"/>
                    <a:pt x="7205" y="6041"/>
                    <a:pt x="5485" y="6328"/>
                  </a:cubicBezTo>
                  <a:lnTo>
                    <a:pt x="5485" y="6328"/>
                  </a:lnTo>
                  <a:cubicBezTo>
                    <a:pt x="3752" y="6622"/>
                    <a:pt x="1936" y="6354"/>
                    <a:pt x="1929" y="6322"/>
                  </a:cubicBezTo>
                  <a:lnTo>
                    <a:pt x="1929" y="6322"/>
                  </a:lnTo>
                  <a:cubicBezTo>
                    <a:pt x="1917" y="6296"/>
                    <a:pt x="-570" y="6117"/>
                    <a:pt x="120" y="3722"/>
                  </a:cubicBezTo>
                  <a:lnTo>
                    <a:pt x="120" y="3722"/>
                  </a:lnTo>
                  <a:cubicBezTo>
                    <a:pt x="133" y="3671"/>
                    <a:pt x="145" y="3620"/>
                    <a:pt x="165" y="3569"/>
                  </a:cubicBezTo>
                  <a:lnTo>
                    <a:pt x="165" y="3569"/>
                  </a:lnTo>
                  <a:cubicBezTo>
                    <a:pt x="324" y="3038"/>
                    <a:pt x="529" y="2553"/>
                    <a:pt x="785" y="2119"/>
                  </a:cubicBezTo>
                  <a:lnTo>
                    <a:pt x="785" y="2119"/>
                  </a:lnTo>
                  <a:cubicBezTo>
                    <a:pt x="1603" y="713"/>
                    <a:pt x="2818" y="-110"/>
                    <a:pt x="4103" y="1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290215" y="151510"/>
              <a:ext cx="4933238" cy="3971347"/>
            </a:xfrm>
            <a:custGeom>
              <a:rect l="0" t="0" r="0" b="0"/>
              <a:pathLst>
                <a:path w="7768" h="6254">
                  <a:moveTo>
                    <a:pt x="4013" y="18"/>
                  </a:moveTo>
                  <a:cubicBezTo>
                    <a:pt x="5612" y="203"/>
                    <a:pt x="7031" y="797"/>
                    <a:pt x="7620" y="2886"/>
                  </a:cubicBezTo>
                  <a:lnTo>
                    <a:pt x="7620" y="2886"/>
                  </a:lnTo>
                  <a:cubicBezTo>
                    <a:pt x="8214" y="4974"/>
                    <a:pt x="6954" y="5804"/>
                    <a:pt x="5311" y="6104"/>
                  </a:cubicBezTo>
                  <a:lnTo>
                    <a:pt x="5311" y="6104"/>
                  </a:lnTo>
                  <a:cubicBezTo>
                    <a:pt x="3655" y="6411"/>
                    <a:pt x="1877" y="6156"/>
                    <a:pt x="1858" y="6092"/>
                  </a:cubicBezTo>
                  <a:lnTo>
                    <a:pt x="1858" y="6092"/>
                  </a:lnTo>
                  <a:cubicBezTo>
                    <a:pt x="1845" y="6041"/>
                    <a:pt x="-520" y="5868"/>
                    <a:pt x="106" y="3582"/>
                  </a:cubicBezTo>
                  <a:lnTo>
                    <a:pt x="106" y="3582"/>
                  </a:lnTo>
                  <a:cubicBezTo>
                    <a:pt x="125" y="3531"/>
                    <a:pt x="131" y="3480"/>
                    <a:pt x="144" y="3435"/>
                  </a:cubicBezTo>
                  <a:lnTo>
                    <a:pt x="144" y="3435"/>
                  </a:lnTo>
                  <a:cubicBezTo>
                    <a:pt x="298" y="2924"/>
                    <a:pt x="490" y="2451"/>
                    <a:pt x="752" y="2017"/>
                  </a:cubicBezTo>
                  <a:lnTo>
                    <a:pt x="752" y="2017"/>
                  </a:lnTo>
                  <a:cubicBezTo>
                    <a:pt x="1545" y="689"/>
                    <a:pt x="2753" y="-128"/>
                    <a:pt x="4013" y="18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path"/>
            <p:cNvSpPr/>
            <p:nvPr/>
          </p:nvSpPr>
          <p:spPr>
            <a:xfrm>
              <a:off x="436055" y="228213"/>
              <a:ext cx="4754440" cy="3832591"/>
            </a:xfrm>
            <a:custGeom>
              <a:rect l="0" t="0" r="0" b="0"/>
              <a:pathLst>
                <a:path w="7487" h="6035">
                  <a:moveTo>
                    <a:pt x="3917" y="26"/>
                  </a:moveTo>
                  <a:cubicBezTo>
                    <a:pt x="5445" y="243"/>
                    <a:pt x="6788" y="792"/>
                    <a:pt x="7351" y="2784"/>
                  </a:cubicBezTo>
                  <a:lnTo>
                    <a:pt x="7351" y="2784"/>
                  </a:lnTo>
                  <a:cubicBezTo>
                    <a:pt x="7907" y="4782"/>
                    <a:pt x="6698" y="5561"/>
                    <a:pt x="5138" y="5874"/>
                  </a:cubicBezTo>
                  <a:lnTo>
                    <a:pt x="5138" y="5874"/>
                  </a:lnTo>
                  <a:cubicBezTo>
                    <a:pt x="3546" y="6193"/>
                    <a:pt x="1813" y="5950"/>
                    <a:pt x="1787" y="5854"/>
                  </a:cubicBezTo>
                  <a:lnTo>
                    <a:pt x="1787" y="5854"/>
                  </a:lnTo>
                  <a:cubicBezTo>
                    <a:pt x="1761" y="5778"/>
                    <a:pt x="-469" y="5618"/>
                    <a:pt x="92" y="3442"/>
                  </a:cubicBezTo>
                  <a:lnTo>
                    <a:pt x="92" y="3442"/>
                  </a:lnTo>
                  <a:cubicBezTo>
                    <a:pt x="105" y="3397"/>
                    <a:pt x="111" y="3346"/>
                    <a:pt x="124" y="3295"/>
                  </a:cubicBezTo>
                  <a:lnTo>
                    <a:pt x="124" y="3295"/>
                  </a:lnTo>
                  <a:cubicBezTo>
                    <a:pt x="259" y="2810"/>
                    <a:pt x="438" y="2350"/>
                    <a:pt x="706" y="1916"/>
                  </a:cubicBezTo>
                  <a:lnTo>
                    <a:pt x="706" y="1916"/>
                  </a:lnTo>
                  <a:cubicBezTo>
                    <a:pt x="1480" y="671"/>
                    <a:pt x="2682" y="-151"/>
                    <a:pt x="3917" y="2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581898" y="303532"/>
              <a:ext cx="4572888" cy="3696965"/>
            </a:xfrm>
            <a:custGeom>
              <a:rect l="0" t="0" r="0" b="0"/>
              <a:pathLst>
                <a:path w="7201" h="5821">
                  <a:moveTo>
                    <a:pt x="3822" y="33"/>
                  </a:moveTo>
                  <a:cubicBezTo>
                    <a:pt x="5280" y="276"/>
                    <a:pt x="6552" y="793"/>
                    <a:pt x="7077" y="2690"/>
                  </a:cubicBezTo>
                  <a:lnTo>
                    <a:pt x="7077" y="2690"/>
                  </a:lnTo>
                  <a:cubicBezTo>
                    <a:pt x="7595" y="4587"/>
                    <a:pt x="6444" y="5328"/>
                    <a:pt x="4966" y="5647"/>
                  </a:cubicBezTo>
                  <a:lnTo>
                    <a:pt x="4966" y="5647"/>
                  </a:lnTo>
                  <a:cubicBezTo>
                    <a:pt x="3444" y="5979"/>
                    <a:pt x="1749" y="5749"/>
                    <a:pt x="1711" y="5628"/>
                  </a:cubicBezTo>
                  <a:lnTo>
                    <a:pt x="1711" y="5628"/>
                  </a:lnTo>
                  <a:cubicBezTo>
                    <a:pt x="1685" y="5526"/>
                    <a:pt x="-424" y="5372"/>
                    <a:pt x="80" y="3303"/>
                  </a:cubicBezTo>
                  <a:lnTo>
                    <a:pt x="80" y="3303"/>
                  </a:lnTo>
                  <a:cubicBezTo>
                    <a:pt x="93" y="3259"/>
                    <a:pt x="93" y="3207"/>
                    <a:pt x="106" y="3163"/>
                  </a:cubicBezTo>
                  <a:lnTo>
                    <a:pt x="106" y="3163"/>
                  </a:lnTo>
                  <a:cubicBezTo>
                    <a:pt x="227" y="2697"/>
                    <a:pt x="393" y="2250"/>
                    <a:pt x="669" y="1815"/>
                  </a:cubicBezTo>
                  <a:lnTo>
                    <a:pt x="669" y="1815"/>
                  </a:lnTo>
                  <a:cubicBezTo>
                    <a:pt x="1417" y="653"/>
                    <a:pt x="2613" y="-170"/>
                    <a:pt x="3822" y="33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727588" y="380263"/>
              <a:ext cx="4392207" cy="3561477"/>
            </a:xfrm>
            <a:custGeom>
              <a:rect l="0" t="0" r="0" b="0"/>
              <a:pathLst>
                <a:path w="6916" h="5608">
                  <a:moveTo>
                    <a:pt x="3726" y="41"/>
                  </a:moveTo>
                  <a:cubicBezTo>
                    <a:pt x="5107" y="309"/>
                    <a:pt x="6316" y="794"/>
                    <a:pt x="6802" y="2588"/>
                  </a:cubicBezTo>
                  <a:lnTo>
                    <a:pt x="6802" y="2588"/>
                  </a:lnTo>
                  <a:cubicBezTo>
                    <a:pt x="7288" y="4389"/>
                    <a:pt x="6188" y="5091"/>
                    <a:pt x="4794" y="5423"/>
                  </a:cubicBezTo>
                  <a:lnTo>
                    <a:pt x="4794" y="5423"/>
                  </a:lnTo>
                  <a:cubicBezTo>
                    <a:pt x="3342" y="5768"/>
                    <a:pt x="1686" y="5545"/>
                    <a:pt x="1641" y="5392"/>
                  </a:cubicBezTo>
                  <a:lnTo>
                    <a:pt x="1641" y="5392"/>
                  </a:lnTo>
                  <a:cubicBezTo>
                    <a:pt x="1603" y="5264"/>
                    <a:pt x="-379" y="5123"/>
                    <a:pt x="68" y="3163"/>
                  </a:cubicBezTo>
                  <a:lnTo>
                    <a:pt x="68" y="3163"/>
                  </a:lnTo>
                  <a:cubicBezTo>
                    <a:pt x="74" y="3118"/>
                    <a:pt x="74" y="3074"/>
                    <a:pt x="87" y="3029"/>
                  </a:cubicBezTo>
                  <a:lnTo>
                    <a:pt x="87" y="3029"/>
                  </a:lnTo>
                  <a:cubicBezTo>
                    <a:pt x="196" y="2582"/>
                    <a:pt x="349" y="2148"/>
                    <a:pt x="631" y="1714"/>
                  </a:cubicBezTo>
                  <a:lnTo>
                    <a:pt x="631" y="1714"/>
                  </a:lnTo>
                  <a:cubicBezTo>
                    <a:pt x="1347" y="628"/>
                    <a:pt x="2537" y="-188"/>
                    <a:pt x="3726" y="41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872128" y="456889"/>
              <a:ext cx="4211960" cy="3425776"/>
            </a:xfrm>
            <a:custGeom>
              <a:rect l="0" t="0" r="0" b="0"/>
              <a:pathLst>
                <a:path w="6632" h="5394">
                  <a:moveTo>
                    <a:pt x="3633" y="49"/>
                  </a:moveTo>
                  <a:cubicBezTo>
                    <a:pt x="4944" y="337"/>
                    <a:pt x="6083" y="796"/>
                    <a:pt x="6530" y="2495"/>
                  </a:cubicBezTo>
                  <a:lnTo>
                    <a:pt x="6530" y="2495"/>
                  </a:lnTo>
                  <a:cubicBezTo>
                    <a:pt x="6978" y="4193"/>
                    <a:pt x="5936" y="4857"/>
                    <a:pt x="4618" y="5195"/>
                  </a:cubicBezTo>
                  <a:lnTo>
                    <a:pt x="4618" y="5195"/>
                  </a:lnTo>
                  <a:cubicBezTo>
                    <a:pt x="3237" y="5553"/>
                    <a:pt x="1626" y="5348"/>
                    <a:pt x="1574" y="5163"/>
                  </a:cubicBezTo>
                  <a:lnTo>
                    <a:pt x="1574" y="5163"/>
                  </a:lnTo>
                  <a:cubicBezTo>
                    <a:pt x="1530" y="5010"/>
                    <a:pt x="-324" y="4876"/>
                    <a:pt x="53" y="3024"/>
                  </a:cubicBezTo>
                  <a:lnTo>
                    <a:pt x="53" y="3024"/>
                  </a:lnTo>
                  <a:cubicBezTo>
                    <a:pt x="65" y="2986"/>
                    <a:pt x="65" y="2935"/>
                    <a:pt x="72" y="2890"/>
                  </a:cubicBezTo>
                  <a:lnTo>
                    <a:pt x="72" y="2890"/>
                  </a:lnTo>
                  <a:cubicBezTo>
                    <a:pt x="161" y="2469"/>
                    <a:pt x="308" y="2048"/>
                    <a:pt x="596" y="1620"/>
                  </a:cubicBezTo>
                  <a:lnTo>
                    <a:pt x="596" y="1620"/>
                  </a:lnTo>
                  <a:cubicBezTo>
                    <a:pt x="1280" y="605"/>
                    <a:pt x="2470" y="-211"/>
                    <a:pt x="3633" y="49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1017821" y="533609"/>
              <a:ext cx="4030883" cy="3290302"/>
            </a:xfrm>
            <a:custGeom>
              <a:rect l="0" t="0" r="0" b="0"/>
              <a:pathLst>
                <a:path w="6347" h="5181">
                  <a:moveTo>
                    <a:pt x="3538" y="57"/>
                  </a:moveTo>
                  <a:cubicBezTo>
                    <a:pt x="4778" y="369"/>
                    <a:pt x="5846" y="797"/>
                    <a:pt x="6255" y="2393"/>
                  </a:cubicBezTo>
                  <a:lnTo>
                    <a:pt x="6255" y="2393"/>
                  </a:lnTo>
                  <a:cubicBezTo>
                    <a:pt x="6671" y="4001"/>
                    <a:pt x="5673" y="4620"/>
                    <a:pt x="4446" y="4972"/>
                  </a:cubicBezTo>
                  <a:lnTo>
                    <a:pt x="4446" y="4972"/>
                  </a:lnTo>
                  <a:cubicBezTo>
                    <a:pt x="3135" y="5342"/>
                    <a:pt x="1556" y="5144"/>
                    <a:pt x="1498" y="4927"/>
                  </a:cubicBezTo>
                  <a:lnTo>
                    <a:pt x="1498" y="4927"/>
                  </a:lnTo>
                  <a:cubicBezTo>
                    <a:pt x="1447" y="4755"/>
                    <a:pt x="-278" y="4620"/>
                    <a:pt x="41" y="2884"/>
                  </a:cubicBezTo>
                  <a:lnTo>
                    <a:pt x="41" y="2884"/>
                  </a:lnTo>
                  <a:cubicBezTo>
                    <a:pt x="47" y="2846"/>
                    <a:pt x="47" y="2801"/>
                    <a:pt x="53" y="2757"/>
                  </a:cubicBezTo>
                  <a:lnTo>
                    <a:pt x="53" y="2757"/>
                  </a:lnTo>
                  <a:cubicBezTo>
                    <a:pt x="130" y="2354"/>
                    <a:pt x="258" y="1946"/>
                    <a:pt x="558" y="1518"/>
                  </a:cubicBezTo>
                  <a:lnTo>
                    <a:pt x="558" y="1518"/>
                  </a:lnTo>
                  <a:cubicBezTo>
                    <a:pt x="1211" y="580"/>
                    <a:pt x="2393" y="-230"/>
                    <a:pt x="3538" y="57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163633" y="607679"/>
              <a:ext cx="3852156" cy="3155943"/>
            </a:xfrm>
            <a:custGeom>
              <a:rect l="0" t="0" r="0" b="0"/>
              <a:pathLst>
                <a:path w="6066" h="4969">
                  <a:moveTo>
                    <a:pt x="3442" y="67"/>
                  </a:moveTo>
                  <a:cubicBezTo>
                    <a:pt x="4606" y="399"/>
                    <a:pt x="5603" y="801"/>
                    <a:pt x="5987" y="2302"/>
                  </a:cubicBezTo>
                  <a:lnTo>
                    <a:pt x="5987" y="2302"/>
                  </a:lnTo>
                  <a:cubicBezTo>
                    <a:pt x="6364" y="3808"/>
                    <a:pt x="5418" y="4396"/>
                    <a:pt x="4273" y="4747"/>
                  </a:cubicBezTo>
                  <a:lnTo>
                    <a:pt x="4273" y="4747"/>
                  </a:lnTo>
                  <a:cubicBezTo>
                    <a:pt x="3027" y="5130"/>
                    <a:pt x="1492" y="4945"/>
                    <a:pt x="1428" y="4702"/>
                  </a:cubicBezTo>
                  <a:lnTo>
                    <a:pt x="1428" y="4702"/>
                  </a:lnTo>
                  <a:cubicBezTo>
                    <a:pt x="1371" y="4498"/>
                    <a:pt x="-233" y="4377"/>
                    <a:pt x="28" y="2749"/>
                  </a:cubicBezTo>
                  <a:lnTo>
                    <a:pt x="28" y="2749"/>
                  </a:lnTo>
                  <a:cubicBezTo>
                    <a:pt x="35" y="2710"/>
                    <a:pt x="28" y="2666"/>
                    <a:pt x="35" y="2627"/>
                  </a:cubicBezTo>
                  <a:lnTo>
                    <a:pt x="35" y="2627"/>
                  </a:lnTo>
                  <a:cubicBezTo>
                    <a:pt x="99" y="2244"/>
                    <a:pt x="214" y="1848"/>
                    <a:pt x="521" y="1420"/>
                  </a:cubicBezTo>
                  <a:lnTo>
                    <a:pt x="521" y="1420"/>
                  </a:lnTo>
                  <a:cubicBezTo>
                    <a:pt x="1134" y="559"/>
                    <a:pt x="2323" y="-251"/>
                    <a:pt x="3442" y="6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309364" y="678000"/>
              <a:ext cx="3671625" cy="3027139"/>
            </a:xfrm>
            <a:custGeom>
              <a:rect l="0" t="0" r="0" b="0"/>
              <a:pathLst>
                <a:path w="5782" h="4767">
                  <a:moveTo>
                    <a:pt x="3347" y="83"/>
                  </a:moveTo>
                  <a:cubicBezTo>
                    <a:pt x="4441" y="428"/>
                    <a:pt x="5368" y="805"/>
                    <a:pt x="5713" y="2209"/>
                  </a:cubicBezTo>
                  <a:lnTo>
                    <a:pt x="5713" y="2209"/>
                  </a:lnTo>
                  <a:cubicBezTo>
                    <a:pt x="6052" y="3620"/>
                    <a:pt x="5163" y="4170"/>
                    <a:pt x="4095" y="4527"/>
                  </a:cubicBezTo>
                  <a:lnTo>
                    <a:pt x="4095" y="4527"/>
                  </a:lnTo>
                  <a:cubicBezTo>
                    <a:pt x="2925" y="4929"/>
                    <a:pt x="1429" y="4757"/>
                    <a:pt x="1353" y="4476"/>
                  </a:cubicBezTo>
                  <a:lnTo>
                    <a:pt x="1353" y="4476"/>
                  </a:lnTo>
                  <a:cubicBezTo>
                    <a:pt x="1289" y="4253"/>
                    <a:pt x="-187" y="4131"/>
                    <a:pt x="16" y="2618"/>
                  </a:cubicBezTo>
                  <a:lnTo>
                    <a:pt x="16" y="2618"/>
                  </a:lnTo>
                  <a:cubicBezTo>
                    <a:pt x="23" y="2580"/>
                    <a:pt x="10" y="2541"/>
                    <a:pt x="16" y="2503"/>
                  </a:cubicBezTo>
                  <a:lnTo>
                    <a:pt x="16" y="2503"/>
                  </a:lnTo>
                  <a:cubicBezTo>
                    <a:pt x="67" y="2139"/>
                    <a:pt x="170" y="1756"/>
                    <a:pt x="477" y="1328"/>
                  </a:cubicBezTo>
                  <a:lnTo>
                    <a:pt x="477" y="1328"/>
                  </a:lnTo>
                  <a:cubicBezTo>
                    <a:pt x="1058" y="543"/>
                    <a:pt x="2248" y="-267"/>
                    <a:pt x="3347" y="83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450470" y="745128"/>
              <a:ext cx="3498581" cy="2901524"/>
            </a:xfrm>
            <a:custGeom>
              <a:rect l="0" t="0" r="0" b="0"/>
              <a:pathLst>
                <a:path w="5509" h="4569">
                  <a:moveTo>
                    <a:pt x="3260" y="99"/>
                  </a:moveTo>
                  <a:cubicBezTo>
                    <a:pt x="4283" y="463"/>
                    <a:pt x="5140" y="821"/>
                    <a:pt x="5448" y="2129"/>
                  </a:cubicBezTo>
                  <a:lnTo>
                    <a:pt x="5448" y="2129"/>
                  </a:lnTo>
                  <a:cubicBezTo>
                    <a:pt x="5755" y="3438"/>
                    <a:pt x="4917" y="3948"/>
                    <a:pt x="3932" y="4319"/>
                  </a:cubicBezTo>
                  <a:lnTo>
                    <a:pt x="3932" y="4319"/>
                  </a:lnTo>
                  <a:cubicBezTo>
                    <a:pt x="2825" y="4734"/>
                    <a:pt x="1373" y="4568"/>
                    <a:pt x="1290" y="4261"/>
                  </a:cubicBezTo>
                  <a:lnTo>
                    <a:pt x="1290" y="4261"/>
                  </a:lnTo>
                  <a:cubicBezTo>
                    <a:pt x="1219" y="4006"/>
                    <a:pt x="-142" y="3891"/>
                    <a:pt x="4" y="2493"/>
                  </a:cubicBezTo>
                  <a:lnTo>
                    <a:pt x="4" y="2493"/>
                  </a:lnTo>
                  <a:cubicBezTo>
                    <a:pt x="11" y="2461"/>
                    <a:pt x="-1" y="2416"/>
                    <a:pt x="4" y="2378"/>
                  </a:cubicBezTo>
                  <a:lnTo>
                    <a:pt x="4" y="2378"/>
                  </a:lnTo>
                  <a:cubicBezTo>
                    <a:pt x="36" y="2046"/>
                    <a:pt x="126" y="1670"/>
                    <a:pt x="446" y="1242"/>
                  </a:cubicBezTo>
                  <a:lnTo>
                    <a:pt x="446" y="1242"/>
                  </a:lnTo>
                  <a:cubicBezTo>
                    <a:pt x="983" y="527"/>
                    <a:pt x="2179" y="-283"/>
                    <a:pt x="3260" y="99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580939" y="815502"/>
              <a:ext cx="3336793" cy="2770598"/>
            </a:xfrm>
            <a:custGeom>
              <a:rect l="0" t="0" r="0" b="0"/>
              <a:pathLst>
                <a:path w="5254" h="4363">
                  <a:moveTo>
                    <a:pt x="3191" y="115"/>
                  </a:moveTo>
                  <a:cubicBezTo>
                    <a:pt x="4139" y="492"/>
                    <a:pt x="4933" y="831"/>
                    <a:pt x="5202" y="2037"/>
                  </a:cubicBezTo>
                  <a:lnTo>
                    <a:pt x="5202" y="2037"/>
                  </a:lnTo>
                  <a:cubicBezTo>
                    <a:pt x="5470" y="3257"/>
                    <a:pt x="4683" y="3730"/>
                    <a:pt x="3786" y="4100"/>
                  </a:cubicBezTo>
                  <a:lnTo>
                    <a:pt x="3786" y="4100"/>
                  </a:lnTo>
                  <a:cubicBezTo>
                    <a:pt x="2743" y="4528"/>
                    <a:pt x="1334" y="4375"/>
                    <a:pt x="1238" y="4036"/>
                  </a:cubicBezTo>
                  <a:lnTo>
                    <a:pt x="1238" y="4036"/>
                  </a:lnTo>
                  <a:cubicBezTo>
                    <a:pt x="1161" y="3762"/>
                    <a:pt x="-80" y="3647"/>
                    <a:pt x="15" y="2363"/>
                  </a:cubicBezTo>
                  <a:lnTo>
                    <a:pt x="15" y="2363"/>
                  </a:lnTo>
                  <a:cubicBezTo>
                    <a:pt x="22" y="2331"/>
                    <a:pt x="2" y="2293"/>
                    <a:pt x="2" y="2255"/>
                  </a:cubicBezTo>
                  <a:lnTo>
                    <a:pt x="2" y="2255"/>
                  </a:lnTo>
                  <a:cubicBezTo>
                    <a:pt x="28" y="1942"/>
                    <a:pt x="105" y="1578"/>
                    <a:pt x="431" y="1150"/>
                  </a:cubicBezTo>
                  <a:lnTo>
                    <a:pt x="431" y="1150"/>
                  </a:lnTo>
                  <a:cubicBezTo>
                    <a:pt x="931" y="511"/>
                    <a:pt x="2135" y="-299"/>
                    <a:pt x="3191" y="115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715778" y="884780"/>
              <a:ext cx="3166181" cy="2646436"/>
            </a:xfrm>
            <a:custGeom>
              <a:rect l="0" t="0" r="0" b="0"/>
              <a:pathLst>
                <a:path w="4986" h="4167">
                  <a:moveTo>
                    <a:pt x="3111" y="135"/>
                  </a:moveTo>
                  <a:cubicBezTo>
                    <a:pt x="3987" y="524"/>
                    <a:pt x="4710" y="843"/>
                    <a:pt x="4940" y="1954"/>
                  </a:cubicBezTo>
                  <a:lnTo>
                    <a:pt x="4940" y="1954"/>
                  </a:lnTo>
                  <a:cubicBezTo>
                    <a:pt x="5177" y="3072"/>
                    <a:pt x="4441" y="3513"/>
                    <a:pt x="3629" y="3889"/>
                  </a:cubicBezTo>
                  <a:lnTo>
                    <a:pt x="3629" y="3889"/>
                  </a:lnTo>
                  <a:cubicBezTo>
                    <a:pt x="2650" y="4336"/>
                    <a:pt x="1288" y="4189"/>
                    <a:pt x="1186" y="3819"/>
                  </a:cubicBezTo>
                  <a:lnTo>
                    <a:pt x="1186" y="3819"/>
                  </a:lnTo>
                  <a:cubicBezTo>
                    <a:pt x="1102" y="3513"/>
                    <a:pt x="-22" y="3404"/>
                    <a:pt x="22" y="2235"/>
                  </a:cubicBezTo>
                  <a:lnTo>
                    <a:pt x="22" y="2235"/>
                  </a:lnTo>
                  <a:cubicBezTo>
                    <a:pt x="22" y="2204"/>
                    <a:pt x="2" y="2165"/>
                    <a:pt x="2" y="2133"/>
                  </a:cubicBezTo>
                  <a:lnTo>
                    <a:pt x="2" y="2133"/>
                  </a:lnTo>
                  <a:cubicBezTo>
                    <a:pt x="15" y="1840"/>
                    <a:pt x="79" y="1488"/>
                    <a:pt x="412" y="1067"/>
                  </a:cubicBezTo>
                  <a:lnTo>
                    <a:pt x="412" y="1067"/>
                  </a:lnTo>
                  <a:cubicBezTo>
                    <a:pt x="866" y="492"/>
                    <a:pt x="2075" y="-318"/>
                    <a:pt x="3111" y="135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850345" y="954706"/>
              <a:ext cx="2998837" cy="2516308"/>
            </a:xfrm>
            <a:custGeom>
              <a:rect l="0" t="0" r="0" b="0"/>
              <a:pathLst>
                <a:path w="4722" h="3962">
                  <a:moveTo>
                    <a:pt x="3031" y="154"/>
                  </a:moveTo>
                  <a:cubicBezTo>
                    <a:pt x="3837" y="549"/>
                    <a:pt x="4482" y="856"/>
                    <a:pt x="4687" y="1864"/>
                  </a:cubicBezTo>
                  <a:lnTo>
                    <a:pt x="4687" y="1864"/>
                  </a:lnTo>
                  <a:cubicBezTo>
                    <a:pt x="4879" y="2885"/>
                    <a:pt x="4201" y="3293"/>
                    <a:pt x="3466" y="3670"/>
                  </a:cubicBezTo>
                  <a:lnTo>
                    <a:pt x="3466" y="3670"/>
                  </a:lnTo>
                  <a:cubicBezTo>
                    <a:pt x="2558" y="4135"/>
                    <a:pt x="1242" y="3995"/>
                    <a:pt x="1133" y="3593"/>
                  </a:cubicBezTo>
                  <a:lnTo>
                    <a:pt x="1133" y="3593"/>
                  </a:lnTo>
                  <a:cubicBezTo>
                    <a:pt x="1038" y="3267"/>
                    <a:pt x="26" y="3154"/>
                    <a:pt x="28" y="2106"/>
                  </a:cubicBezTo>
                  <a:lnTo>
                    <a:pt x="28" y="2106"/>
                  </a:lnTo>
                  <a:cubicBezTo>
                    <a:pt x="21" y="2081"/>
                    <a:pt x="2" y="2042"/>
                    <a:pt x="2" y="2011"/>
                  </a:cubicBezTo>
                  <a:lnTo>
                    <a:pt x="2" y="2011"/>
                  </a:lnTo>
                  <a:cubicBezTo>
                    <a:pt x="2" y="1736"/>
                    <a:pt x="47" y="1398"/>
                    <a:pt x="392" y="977"/>
                  </a:cubicBezTo>
                  <a:lnTo>
                    <a:pt x="392" y="977"/>
                  </a:lnTo>
                  <a:cubicBezTo>
                    <a:pt x="801" y="473"/>
                    <a:pt x="2015" y="-336"/>
                    <a:pt x="3031" y="154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979257" y="1017643"/>
              <a:ext cx="2838553" cy="2394084"/>
            </a:xfrm>
            <a:custGeom>
              <a:rect l="0" t="0" r="0" b="0"/>
              <a:pathLst>
                <a:path w="4470" h="3770">
                  <a:moveTo>
                    <a:pt x="2964" y="182"/>
                  </a:moveTo>
                  <a:cubicBezTo>
                    <a:pt x="3700" y="577"/>
                    <a:pt x="4282" y="877"/>
                    <a:pt x="4442" y="1790"/>
                  </a:cubicBezTo>
                  <a:lnTo>
                    <a:pt x="4442" y="1790"/>
                  </a:lnTo>
                  <a:cubicBezTo>
                    <a:pt x="4602" y="2709"/>
                    <a:pt x="3969" y="3085"/>
                    <a:pt x="3323" y="3461"/>
                  </a:cubicBezTo>
                  <a:lnTo>
                    <a:pt x="3323" y="3461"/>
                  </a:lnTo>
                  <a:cubicBezTo>
                    <a:pt x="2485" y="3946"/>
                    <a:pt x="1205" y="3812"/>
                    <a:pt x="1084" y="3385"/>
                  </a:cubicBezTo>
                  <a:lnTo>
                    <a:pt x="1084" y="3385"/>
                  </a:lnTo>
                  <a:cubicBezTo>
                    <a:pt x="988" y="3028"/>
                    <a:pt x="119" y="2991"/>
                    <a:pt x="35" y="1987"/>
                  </a:cubicBezTo>
                  <a:lnTo>
                    <a:pt x="35" y="1987"/>
                  </a:lnTo>
                  <a:cubicBezTo>
                    <a:pt x="28" y="1962"/>
                    <a:pt x="9" y="1924"/>
                    <a:pt x="9" y="1892"/>
                  </a:cubicBezTo>
                  <a:lnTo>
                    <a:pt x="9" y="1892"/>
                  </a:lnTo>
                  <a:cubicBezTo>
                    <a:pt x="-3" y="1643"/>
                    <a:pt x="-41" y="1254"/>
                    <a:pt x="380" y="896"/>
                  </a:cubicBezTo>
                  <a:lnTo>
                    <a:pt x="380" y="896"/>
                  </a:lnTo>
                  <a:cubicBezTo>
                    <a:pt x="655" y="399"/>
                    <a:pt x="1973" y="-353"/>
                    <a:pt x="2964" y="182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106020" y="1080959"/>
              <a:ext cx="2678613" cy="2275171"/>
            </a:xfrm>
            <a:custGeom>
              <a:rect l="0" t="0" r="0" b="0"/>
              <a:pathLst>
                <a:path w="4218" h="3581">
                  <a:moveTo>
                    <a:pt x="2899" y="207"/>
                  </a:moveTo>
                  <a:cubicBezTo>
                    <a:pt x="3564" y="610"/>
                    <a:pt x="4069" y="891"/>
                    <a:pt x="4197" y="1708"/>
                  </a:cubicBezTo>
                  <a:lnTo>
                    <a:pt x="4197" y="1708"/>
                  </a:lnTo>
                  <a:cubicBezTo>
                    <a:pt x="4325" y="2539"/>
                    <a:pt x="3743" y="2884"/>
                    <a:pt x="3180" y="3261"/>
                  </a:cubicBezTo>
                  <a:lnTo>
                    <a:pt x="3180" y="3261"/>
                  </a:lnTo>
                  <a:cubicBezTo>
                    <a:pt x="2406" y="3765"/>
                    <a:pt x="1171" y="3631"/>
                    <a:pt x="1044" y="3171"/>
                  </a:cubicBezTo>
                  <a:lnTo>
                    <a:pt x="1044" y="3171"/>
                  </a:lnTo>
                  <a:cubicBezTo>
                    <a:pt x="935" y="2794"/>
                    <a:pt x="188" y="2722"/>
                    <a:pt x="52" y="1868"/>
                  </a:cubicBezTo>
                  <a:lnTo>
                    <a:pt x="52" y="1868"/>
                  </a:lnTo>
                  <a:cubicBezTo>
                    <a:pt x="46" y="1843"/>
                    <a:pt x="20" y="1811"/>
                    <a:pt x="20" y="1779"/>
                  </a:cubicBezTo>
                  <a:lnTo>
                    <a:pt x="20" y="1779"/>
                  </a:lnTo>
                  <a:cubicBezTo>
                    <a:pt x="-5" y="1549"/>
                    <a:pt x="-62" y="1165"/>
                    <a:pt x="366" y="814"/>
                  </a:cubicBezTo>
                  <a:lnTo>
                    <a:pt x="366" y="814"/>
                  </a:lnTo>
                  <a:cubicBezTo>
                    <a:pt x="609" y="393"/>
                    <a:pt x="1927" y="-373"/>
                    <a:pt x="2899" y="207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234957" y="1144347"/>
              <a:ext cx="2515633" cy="2157512"/>
            </a:xfrm>
            <a:custGeom>
              <a:rect l="0" t="0" r="0" b="0"/>
              <a:pathLst>
                <a:path w="3960" h="3397">
                  <a:moveTo>
                    <a:pt x="2830" y="237"/>
                  </a:moveTo>
                  <a:cubicBezTo>
                    <a:pt x="3431" y="639"/>
                    <a:pt x="3860" y="914"/>
                    <a:pt x="3949" y="1635"/>
                  </a:cubicBezTo>
                  <a:lnTo>
                    <a:pt x="3949" y="1635"/>
                  </a:lnTo>
                  <a:cubicBezTo>
                    <a:pt x="4039" y="2363"/>
                    <a:pt x="3514" y="2682"/>
                    <a:pt x="3028" y="3053"/>
                  </a:cubicBezTo>
                  <a:lnTo>
                    <a:pt x="3028" y="3053"/>
                  </a:lnTo>
                  <a:cubicBezTo>
                    <a:pt x="2325" y="3589"/>
                    <a:pt x="1135" y="3455"/>
                    <a:pt x="995" y="2963"/>
                  </a:cubicBezTo>
                  <a:lnTo>
                    <a:pt x="995" y="2963"/>
                  </a:lnTo>
                  <a:cubicBezTo>
                    <a:pt x="886" y="2555"/>
                    <a:pt x="228" y="2432"/>
                    <a:pt x="68" y="1750"/>
                  </a:cubicBezTo>
                  <a:lnTo>
                    <a:pt x="68" y="1750"/>
                  </a:lnTo>
                  <a:cubicBezTo>
                    <a:pt x="55" y="1731"/>
                    <a:pt x="36" y="1693"/>
                    <a:pt x="29" y="1667"/>
                  </a:cubicBezTo>
                  <a:lnTo>
                    <a:pt x="29" y="1667"/>
                  </a:lnTo>
                  <a:cubicBezTo>
                    <a:pt x="-2" y="1463"/>
                    <a:pt x="-85" y="1080"/>
                    <a:pt x="356" y="735"/>
                  </a:cubicBezTo>
                  <a:lnTo>
                    <a:pt x="356" y="735"/>
                  </a:lnTo>
                  <a:cubicBezTo>
                    <a:pt x="560" y="384"/>
                    <a:pt x="1890" y="-388"/>
                    <a:pt x="2830" y="237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58655" y="1201920"/>
              <a:ext cx="2359107" cy="2044196"/>
            </a:xfrm>
            <a:custGeom>
              <a:rect l="0" t="0" r="0" b="0"/>
              <a:pathLst>
                <a:path w="3715" h="3219">
                  <a:moveTo>
                    <a:pt x="2769" y="272"/>
                  </a:moveTo>
                  <a:cubicBezTo>
                    <a:pt x="3300" y="675"/>
                    <a:pt x="3659" y="943"/>
                    <a:pt x="3710" y="1563"/>
                  </a:cubicBezTo>
                  <a:lnTo>
                    <a:pt x="3710" y="1563"/>
                  </a:lnTo>
                  <a:cubicBezTo>
                    <a:pt x="3767" y="2195"/>
                    <a:pt x="3300" y="2495"/>
                    <a:pt x="2891" y="2853"/>
                  </a:cubicBezTo>
                  <a:lnTo>
                    <a:pt x="2891" y="2853"/>
                  </a:lnTo>
                  <a:cubicBezTo>
                    <a:pt x="2258" y="3422"/>
                    <a:pt x="1106" y="3281"/>
                    <a:pt x="959" y="2757"/>
                  </a:cubicBezTo>
                  <a:lnTo>
                    <a:pt x="959" y="2757"/>
                  </a:lnTo>
                  <a:cubicBezTo>
                    <a:pt x="838" y="2329"/>
                    <a:pt x="239" y="2214"/>
                    <a:pt x="89" y="1640"/>
                  </a:cubicBezTo>
                  <a:lnTo>
                    <a:pt x="89" y="1640"/>
                  </a:lnTo>
                  <a:cubicBezTo>
                    <a:pt x="77" y="1620"/>
                    <a:pt x="51" y="1589"/>
                    <a:pt x="44" y="1563"/>
                  </a:cubicBezTo>
                  <a:lnTo>
                    <a:pt x="44" y="1563"/>
                  </a:lnTo>
                  <a:cubicBezTo>
                    <a:pt x="0" y="1378"/>
                    <a:pt x="-102" y="1001"/>
                    <a:pt x="352" y="669"/>
                  </a:cubicBezTo>
                  <a:lnTo>
                    <a:pt x="352" y="669"/>
                  </a:lnTo>
                  <a:cubicBezTo>
                    <a:pt x="512" y="381"/>
                    <a:pt x="1855" y="-410"/>
                    <a:pt x="2769" y="272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482394" y="1262106"/>
              <a:ext cx="2208155" cy="1928285"/>
            </a:xfrm>
            <a:custGeom>
              <a:rect l="0" t="0" r="0" b="0"/>
              <a:pathLst>
                <a:path w="3477" h="3036">
                  <a:moveTo>
                    <a:pt x="2707" y="308"/>
                  </a:moveTo>
                  <a:cubicBezTo>
                    <a:pt x="3180" y="703"/>
                    <a:pt x="3455" y="971"/>
                    <a:pt x="3474" y="1494"/>
                  </a:cubicBezTo>
                  <a:lnTo>
                    <a:pt x="3474" y="1494"/>
                  </a:lnTo>
                  <a:cubicBezTo>
                    <a:pt x="3493" y="2023"/>
                    <a:pt x="3078" y="2304"/>
                    <a:pt x="2752" y="2655"/>
                  </a:cubicBezTo>
                  <a:lnTo>
                    <a:pt x="2752" y="2655"/>
                  </a:lnTo>
                  <a:cubicBezTo>
                    <a:pt x="2189" y="3248"/>
                    <a:pt x="1077" y="3101"/>
                    <a:pt x="923" y="2553"/>
                  </a:cubicBezTo>
                  <a:lnTo>
                    <a:pt x="923" y="2553"/>
                  </a:lnTo>
                  <a:cubicBezTo>
                    <a:pt x="795" y="2094"/>
                    <a:pt x="327" y="1992"/>
                    <a:pt x="105" y="1526"/>
                  </a:cubicBezTo>
                  <a:lnTo>
                    <a:pt x="105" y="1526"/>
                  </a:lnTo>
                  <a:cubicBezTo>
                    <a:pt x="92" y="1507"/>
                    <a:pt x="67" y="1475"/>
                    <a:pt x="60" y="1450"/>
                  </a:cubicBezTo>
                  <a:lnTo>
                    <a:pt x="60" y="1450"/>
                  </a:lnTo>
                  <a:cubicBezTo>
                    <a:pt x="3" y="1290"/>
                    <a:pt x="-118" y="927"/>
                    <a:pt x="348" y="595"/>
                  </a:cubicBezTo>
                  <a:lnTo>
                    <a:pt x="348" y="595"/>
                  </a:lnTo>
                  <a:cubicBezTo>
                    <a:pt x="469" y="378"/>
                    <a:pt x="1831" y="-431"/>
                    <a:pt x="2707" y="30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608087" y="1321267"/>
              <a:ext cx="2055489" cy="1819805"/>
            </a:xfrm>
            <a:custGeom>
              <a:rect l="0" t="0" r="0" b="0"/>
              <a:pathLst>
                <a:path w="3236" h="2865">
                  <a:moveTo>
                    <a:pt x="2645" y="342"/>
                  </a:moveTo>
                  <a:cubicBezTo>
                    <a:pt x="3055" y="738"/>
                    <a:pt x="3247" y="1000"/>
                    <a:pt x="3234" y="1421"/>
                  </a:cubicBezTo>
                  <a:lnTo>
                    <a:pt x="3234" y="1421"/>
                  </a:lnTo>
                  <a:cubicBezTo>
                    <a:pt x="3214" y="1862"/>
                    <a:pt x="2869" y="2117"/>
                    <a:pt x="2614" y="2456"/>
                  </a:cubicBezTo>
                  <a:lnTo>
                    <a:pt x="2614" y="2456"/>
                  </a:lnTo>
                  <a:cubicBezTo>
                    <a:pt x="2134" y="3094"/>
                    <a:pt x="1047" y="2935"/>
                    <a:pt x="881" y="2347"/>
                  </a:cubicBezTo>
                  <a:lnTo>
                    <a:pt x="881" y="2347"/>
                  </a:lnTo>
                  <a:cubicBezTo>
                    <a:pt x="746" y="1868"/>
                    <a:pt x="343" y="1773"/>
                    <a:pt x="126" y="1415"/>
                  </a:cubicBezTo>
                  <a:lnTo>
                    <a:pt x="126" y="1415"/>
                  </a:lnTo>
                  <a:cubicBezTo>
                    <a:pt x="113" y="1402"/>
                    <a:pt x="81" y="1370"/>
                    <a:pt x="68" y="1345"/>
                  </a:cubicBezTo>
                  <a:lnTo>
                    <a:pt x="68" y="1345"/>
                  </a:lnTo>
                  <a:cubicBezTo>
                    <a:pt x="11" y="1204"/>
                    <a:pt x="-135" y="847"/>
                    <a:pt x="344" y="521"/>
                  </a:cubicBezTo>
                  <a:lnTo>
                    <a:pt x="344" y="521"/>
                  </a:lnTo>
                  <a:cubicBezTo>
                    <a:pt x="420" y="381"/>
                    <a:pt x="1808" y="-455"/>
                    <a:pt x="2645" y="342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730532" y="1376328"/>
              <a:ext cx="1910433" cy="1712588"/>
            </a:xfrm>
            <a:custGeom>
              <a:rect l="0" t="0" r="0" b="0"/>
              <a:pathLst>
                <a:path w="3008" h="2696">
                  <a:moveTo>
                    <a:pt x="2585" y="383"/>
                  </a:moveTo>
                  <a:cubicBezTo>
                    <a:pt x="2937" y="773"/>
                    <a:pt x="3046" y="1035"/>
                    <a:pt x="2994" y="1361"/>
                  </a:cubicBezTo>
                  <a:lnTo>
                    <a:pt x="2994" y="1361"/>
                  </a:lnTo>
                  <a:cubicBezTo>
                    <a:pt x="2943" y="1700"/>
                    <a:pt x="2662" y="1936"/>
                    <a:pt x="2470" y="2268"/>
                  </a:cubicBezTo>
                  <a:lnTo>
                    <a:pt x="2470" y="2268"/>
                  </a:lnTo>
                  <a:cubicBezTo>
                    <a:pt x="2087" y="2939"/>
                    <a:pt x="1020" y="2766"/>
                    <a:pt x="847" y="2153"/>
                  </a:cubicBezTo>
                  <a:lnTo>
                    <a:pt x="847" y="2153"/>
                  </a:lnTo>
                  <a:cubicBezTo>
                    <a:pt x="706" y="1642"/>
                    <a:pt x="337" y="1492"/>
                    <a:pt x="150" y="1310"/>
                  </a:cubicBezTo>
                  <a:lnTo>
                    <a:pt x="150" y="1310"/>
                  </a:lnTo>
                  <a:cubicBezTo>
                    <a:pt x="131" y="1297"/>
                    <a:pt x="99" y="1265"/>
                    <a:pt x="86" y="1246"/>
                  </a:cubicBezTo>
                  <a:lnTo>
                    <a:pt x="86" y="1246"/>
                  </a:lnTo>
                  <a:cubicBezTo>
                    <a:pt x="22" y="1124"/>
                    <a:pt x="-156" y="773"/>
                    <a:pt x="336" y="454"/>
                  </a:cubicBezTo>
                  <a:lnTo>
                    <a:pt x="336" y="454"/>
                  </a:lnTo>
                  <a:cubicBezTo>
                    <a:pt x="380" y="383"/>
                    <a:pt x="1799" y="-484"/>
                    <a:pt x="2585" y="383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851651" y="1430991"/>
              <a:ext cx="1782815" cy="1604205"/>
            </a:xfrm>
            <a:custGeom>
              <a:rect l="0" t="0" r="0" b="0"/>
              <a:pathLst>
                <a:path w="2807" h="2526">
                  <a:moveTo>
                    <a:pt x="336" y="386"/>
                  </a:moveTo>
                  <a:cubicBezTo>
                    <a:pt x="336" y="386"/>
                    <a:pt x="1806" y="-513"/>
                    <a:pt x="2529" y="424"/>
                  </a:cubicBezTo>
                  <a:lnTo>
                    <a:pt x="2529" y="424"/>
                  </a:lnTo>
                  <a:cubicBezTo>
                    <a:pt x="3143" y="1222"/>
                    <a:pt x="2580" y="1446"/>
                    <a:pt x="2337" y="2071"/>
                  </a:cubicBezTo>
                  <a:lnTo>
                    <a:pt x="2337" y="2071"/>
                  </a:lnTo>
                  <a:cubicBezTo>
                    <a:pt x="2062" y="2786"/>
                    <a:pt x="988" y="2595"/>
                    <a:pt x="809" y="1950"/>
                  </a:cubicBezTo>
                  <a:lnTo>
                    <a:pt x="809" y="1950"/>
                  </a:lnTo>
                  <a:cubicBezTo>
                    <a:pt x="662" y="1420"/>
                    <a:pt x="336" y="1331"/>
                    <a:pt x="176" y="1203"/>
                  </a:cubicBezTo>
                  <a:lnTo>
                    <a:pt x="176" y="1203"/>
                  </a:lnTo>
                  <a:cubicBezTo>
                    <a:pt x="157" y="1190"/>
                    <a:pt x="118" y="1158"/>
                    <a:pt x="105" y="1139"/>
                  </a:cubicBezTo>
                  <a:lnTo>
                    <a:pt x="105" y="1139"/>
                  </a:lnTo>
                  <a:cubicBezTo>
                    <a:pt x="29" y="1044"/>
                    <a:pt x="-169" y="699"/>
                    <a:pt x="336" y="386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path"/>
          <p:cNvSpPr/>
          <p:nvPr/>
        </p:nvSpPr>
        <p:spPr>
          <a:xfrm>
            <a:off x="2380917" y="1566059"/>
            <a:ext cx="1791943" cy="1613333"/>
          </a:xfrm>
          <a:custGeom>
            <a:rect l="0" t="0" r="0" b="0"/>
            <a:pathLst>
              <a:path w="2821" h="2540">
                <a:moveTo>
                  <a:pt x="343" y="393"/>
                </a:moveTo>
                <a:cubicBezTo>
                  <a:pt x="343" y="393"/>
                  <a:pt x="1814" y="-506"/>
                  <a:pt x="2536" y="432"/>
                </a:cubicBezTo>
                <a:lnTo>
                  <a:pt x="2536" y="432"/>
                </a:lnTo>
                <a:cubicBezTo>
                  <a:pt x="3150" y="1229"/>
                  <a:pt x="2587" y="1453"/>
                  <a:pt x="2344" y="2078"/>
                </a:cubicBezTo>
                <a:lnTo>
                  <a:pt x="2344" y="2078"/>
                </a:lnTo>
                <a:cubicBezTo>
                  <a:pt x="2069" y="2793"/>
                  <a:pt x="995" y="2602"/>
                  <a:pt x="816" y="1957"/>
                </a:cubicBezTo>
                <a:lnTo>
                  <a:pt x="816" y="1957"/>
                </a:lnTo>
                <a:cubicBezTo>
                  <a:pt x="669" y="1427"/>
                  <a:pt x="324" y="1325"/>
                  <a:pt x="164" y="1198"/>
                </a:cubicBezTo>
                <a:lnTo>
                  <a:pt x="164" y="1198"/>
                </a:lnTo>
                <a:cubicBezTo>
                  <a:pt x="145" y="1185"/>
                  <a:pt x="125" y="1166"/>
                  <a:pt x="113" y="1146"/>
                </a:cubicBezTo>
                <a:lnTo>
                  <a:pt x="113" y="1146"/>
                </a:lnTo>
                <a:cubicBezTo>
                  <a:pt x="36" y="1051"/>
                  <a:pt x="-161" y="706"/>
                  <a:pt x="343" y="393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textbox 25"/>
          <p:cNvSpPr/>
          <p:nvPr/>
        </p:nvSpPr>
        <p:spPr>
          <a:xfrm>
            <a:off x="4623089" y="3030347"/>
            <a:ext cx="3104514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3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</a:t>
            </a: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</a:t>
            </a:r>
            <a:endParaRPr lang="Microsoft YaHei" altLang="Microsoft YaHei" sz="4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753794" y="-3277336"/>
            <a:ext cx="12347756" cy="9517982"/>
            <a:chExt cx="12347756" cy="9517982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12347756" cy="9517982"/>
            </a:xfrm>
            <a:custGeom>
              <a:rect l="0" t="0" r="0" b="0"/>
              <a:pathLst>
                <a:path w="19445" h="14988">
                  <a:moveTo>
                    <a:pt x="4665" y="14708"/>
                  </a:moveTo>
                  <a:cubicBezTo>
                    <a:pt x="4665" y="14708"/>
                    <a:pt x="-1452" y="14278"/>
                    <a:pt x="308" y="8659"/>
                  </a:cubicBezTo>
                  <a:lnTo>
                    <a:pt x="308" y="8659"/>
                  </a:lnTo>
                  <a:cubicBezTo>
                    <a:pt x="2069" y="3041"/>
                    <a:pt x="5740" y="-283"/>
                    <a:pt x="9799" y="2"/>
                  </a:cubicBezTo>
                  <a:lnTo>
                    <a:pt x="9799" y="2"/>
                  </a:lnTo>
                  <a:cubicBezTo>
                    <a:pt x="13858" y="289"/>
                    <a:pt x="17499" y="1780"/>
                    <a:pt x="19050" y="6911"/>
                  </a:cubicBezTo>
                  <a:lnTo>
                    <a:pt x="19050" y="6911"/>
                  </a:lnTo>
                  <a:cubicBezTo>
                    <a:pt x="20602" y="12042"/>
                    <a:pt x="17409" y="14077"/>
                    <a:pt x="13201" y="14708"/>
                  </a:cubicBezTo>
                  <a:lnTo>
                    <a:pt x="13201" y="14708"/>
                  </a:lnTo>
                  <a:cubicBezTo>
                    <a:pt x="8993" y="15338"/>
                    <a:pt x="4665" y="14708"/>
                    <a:pt x="4665" y="14708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295" y="167856"/>
              <a:ext cx="11922431" cy="9211527"/>
            </a:xfrm>
            <a:custGeom>
              <a:rect l="0" t="0" r="0" b="0"/>
              <a:pathLst>
                <a:path w="18775" h="14506">
                  <a:moveTo>
                    <a:pt x="9571" y="21"/>
                  </a:moveTo>
                  <a:cubicBezTo>
                    <a:pt x="13465" y="380"/>
                    <a:pt x="16941" y="1785"/>
                    <a:pt x="18403" y="6688"/>
                  </a:cubicBezTo>
                  <a:lnTo>
                    <a:pt x="18403" y="6688"/>
                  </a:lnTo>
                  <a:cubicBezTo>
                    <a:pt x="19880" y="11606"/>
                    <a:pt x="16807" y="13556"/>
                    <a:pt x="12794" y="14202"/>
                  </a:cubicBezTo>
                  <a:lnTo>
                    <a:pt x="12794" y="14202"/>
                  </a:lnTo>
                  <a:cubicBezTo>
                    <a:pt x="8750" y="14861"/>
                    <a:pt x="4513" y="14259"/>
                    <a:pt x="4499" y="14187"/>
                  </a:cubicBezTo>
                  <a:lnTo>
                    <a:pt x="4499" y="14187"/>
                  </a:lnTo>
                  <a:cubicBezTo>
                    <a:pt x="4469" y="14130"/>
                    <a:pt x="-1334" y="13729"/>
                    <a:pt x="276" y="8352"/>
                  </a:cubicBezTo>
                  <a:lnTo>
                    <a:pt x="276" y="8352"/>
                  </a:lnTo>
                  <a:cubicBezTo>
                    <a:pt x="306" y="8237"/>
                    <a:pt x="336" y="8122"/>
                    <a:pt x="381" y="8008"/>
                  </a:cubicBezTo>
                  <a:lnTo>
                    <a:pt x="381" y="8008"/>
                  </a:lnTo>
                  <a:cubicBezTo>
                    <a:pt x="754" y="6818"/>
                    <a:pt x="1231" y="5728"/>
                    <a:pt x="1828" y="4753"/>
                  </a:cubicBezTo>
                  <a:lnTo>
                    <a:pt x="1828" y="4753"/>
                  </a:lnTo>
                  <a:cubicBezTo>
                    <a:pt x="3738" y="1598"/>
                    <a:pt x="6572" y="-250"/>
                    <a:pt x="9571" y="2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679881" y="336887"/>
              <a:ext cx="11506568" cy="8909863"/>
            </a:xfrm>
            <a:custGeom>
              <a:rect l="0" t="0" r="0" b="0"/>
              <a:pathLst>
                <a:path w="18120" h="14030">
                  <a:moveTo>
                    <a:pt x="9361" y="37"/>
                  </a:moveTo>
                  <a:cubicBezTo>
                    <a:pt x="13091" y="453"/>
                    <a:pt x="16404" y="1786"/>
                    <a:pt x="17776" y="6474"/>
                  </a:cubicBezTo>
                  <a:lnTo>
                    <a:pt x="17776" y="6474"/>
                  </a:lnTo>
                  <a:cubicBezTo>
                    <a:pt x="19164" y="11162"/>
                    <a:pt x="16225" y="13026"/>
                    <a:pt x="12390" y="13700"/>
                  </a:cubicBezTo>
                  <a:lnTo>
                    <a:pt x="12390" y="13700"/>
                  </a:lnTo>
                  <a:cubicBezTo>
                    <a:pt x="8525" y="14388"/>
                    <a:pt x="4377" y="13814"/>
                    <a:pt x="4332" y="13671"/>
                  </a:cubicBezTo>
                  <a:lnTo>
                    <a:pt x="4332" y="13671"/>
                  </a:lnTo>
                  <a:cubicBezTo>
                    <a:pt x="4303" y="13556"/>
                    <a:pt x="-1217" y="13169"/>
                    <a:pt x="244" y="8037"/>
                  </a:cubicBezTo>
                  <a:lnTo>
                    <a:pt x="244" y="8037"/>
                  </a:lnTo>
                  <a:cubicBezTo>
                    <a:pt x="289" y="7922"/>
                    <a:pt x="304" y="7807"/>
                    <a:pt x="334" y="7707"/>
                  </a:cubicBezTo>
                  <a:lnTo>
                    <a:pt x="334" y="7707"/>
                  </a:lnTo>
                  <a:cubicBezTo>
                    <a:pt x="692" y="6560"/>
                    <a:pt x="1139" y="5499"/>
                    <a:pt x="1751" y="4524"/>
                  </a:cubicBezTo>
                  <a:lnTo>
                    <a:pt x="1751" y="4524"/>
                  </a:lnTo>
                  <a:cubicBezTo>
                    <a:pt x="3601" y="1543"/>
                    <a:pt x="6421" y="-291"/>
                    <a:pt x="9361" y="37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018002" y="509782"/>
              <a:ext cx="11087514" cy="8596958"/>
            </a:xfrm>
            <a:custGeom>
              <a:rect l="0" t="0" r="0" b="0"/>
              <a:pathLst>
                <a:path w="17460" h="13538">
                  <a:moveTo>
                    <a:pt x="9134" y="56"/>
                  </a:moveTo>
                  <a:cubicBezTo>
                    <a:pt x="12700" y="544"/>
                    <a:pt x="15833" y="1776"/>
                    <a:pt x="17146" y="6245"/>
                  </a:cubicBezTo>
                  <a:lnTo>
                    <a:pt x="17146" y="6245"/>
                  </a:lnTo>
                  <a:cubicBezTo>
                    <a:pt x="18444" y="10729"/>
                    <a:pt x="15624" y="12477"/>
                    <a:pt x="11984" y="13179"/>
                  </a:cubicBezTo>
                  <a:lnTo>
                    <a:pt x="11984" y="13179"/>
                  </a:lnTo>
                  <a:cubicBezTo>
                    <a:pt x="8269" y="13895"/>
                    <a:pt x="4226" y="13351"/>
                    <a:pt x="4166" y="13136"/>
                  </a:cubicBezTo>
                  <a:lnTo>
                    <a:pt x="4166" y="13136"/>
                  </a:lnTo>
                  <a:cubicBezTo>
                    <a:pt x="4106" y="12964"/>
                    <a:pt x="-1100" y="12606"/>
                    <a:pt x="212" y="7721"/>
                  </a:cubicBezTo>
                  <a:lnTo>
                    <a:pt x="212" y="7721"/>
                  </a:lnTo>
                  <a:cubicBezTo>
                    <a:pt x="242" y="7621"/>
                    <a:pt x="257" y="7506"/>
                    <a:pt x="287" y="7391"/>
                  </a:cubicBezTo>
                  <a:lnTo>
                    <a:pt x="287" y="7391"/>
                  </a:lnTo>
                  <a:cubicBezTo>
                    <a:pt x="600" y="6303"/>
                    <a:pt x="1018" y="5271"/>
                    <a:pt x="1645" y="4297"/>
                  </a:cubicBezTo>
                  <a:lnTo>
                    <a:pt x="1645" y="4297"/>
                  </a:lnTo>
                  <a:cubicBezTo>
                    <a:pt x="3450" y="1503"/>
                    <a:pt x="6255" y="-344"/>
                    <a:pt x="9134" y="5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360480" y="677608"/>
              <a:ext cx="10664836" cy="8294158"/>
            </a:xfrm>
            <a:custGeom>
              <a:rect l="0" t="0" r="0" b="0"/>
              <a:pathLst>
                <a:path w="16795" h="13061">
                  <a:moveTo>
                    <a:pt x="8913" y="72"/>
                  </a:moveTo>
                  <a:cubicBezTo>
                    <a:pt x="12316" y="617"/>
                    <a:pt x="15285" y="1778"/>
                    <a:pt x="16509" y="6036"/>
                  </a:cubicBezTo>
                  <a:lnTo>
                    <a:pt x="16509" y="6036"/>
                  </a:lnTo>
                  <a:cubicBezTo>
                    <a:pt x="17717" y="10293"/>
                    <a:pt x="15031" y="11956"/>
                    <a:pt x="11584" y="12673"/>
                  </a:cubicBezTo>
                  <a:lnTo>
                    <a:pt x="11584" y="12673"/>
                  </a:lnTo>
                  <a:cubicBezTo>
                    <a:pt x="8033" y="13418"/>
                    <a:pt x="4079" y="12902"/>
                    <a:pt x="3989" y="12630"/>
                  </a:cubicBezTo>
                  <a:lnTo>
                    <a:pt x="3989" y="12630"/>
                  </a:lnTo>
                  <a:cubicBezTo>
                    <a:pt x="3929" y="12401"/>
                    <a:pt x="-994" y="12057"/>
                    <a:pt x="184" y="7412"/>
                  </a:cubicBezTo>
                  <a:lnTo>
                    <a:pt x="184" y="7412"/>
                  </a:lnTo>
                  <a:cubicBezTo>
                    <a:pt x="214" y="7312"/>
                    <a:pt x="214" y="7197"/>
                    <a:pt x="244" y="7097"/>
                  </a:cubicBezTo>
                  <a:lnTo>
                    <a:pt x="244" y="7097"/>
                  </a:lnTo>
                  <a:cubicBezTo>
                    <a:pt x="527" y="6050"/>
                    <a:pt x="915" y="5047"/>
                    <a:pt x="1557" y="4072"/>
                  </a:cubicBezTo>
                  <a:lnTo>
                    <a:pt x="1557" y="4072"/>
                  </a:lnTo>
                  <a:cubicBezTo>
                    <a:pt x="3303" y="1463"/>
                    <a:pt x="6093" y="-385"/>
                    <a:pt x="8913" y="72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697780" y="852997"/>
              <a:ext cx="10243273" cy="7989822"/>
            </a:xfrm>
            <a:custGeom>
              <a:rect l="0" t="0" r="0" b="0"/>
              <a:pathLst>
                <a:path w="16131" h="12582">
                  <a:moveTo>
                    <a:pt x="8690" y="88"/>
                  </a:moveTo>
                  <a:cubicBezTo>
                    <a:pt x="11913" y="690"/>
                    <a:pt x="14733" y="1780"/>
                    <a:pt x="15867" y="5807"/>
                  </a:cubicBezTo>
                  <a:lnTo>
                    <a:pt x="15867" y="5807"/>
                  </a:lnTo>
                  <a:cubicBezTo>
                    <a:pt x="17001" y="9849"/>
                    <a:pt x="14435" y="11426"/>
                    <a:pt x="11182" y="12171"/>
                  </a:cubicBezTo>
                  <a:lnTo>
                    <a:pt x="11182" y="12171"/>
                  </a:lnTo>
                  <a:cubicBezTo>
                    <a:pt x="7795" y="12945"/>
                    <a:pt x="3931" y="12443"/>
                    <a:pt x="3826" y="12099"/>
                  </a:cubicBezTo>
                  <a:lnTo>
                    <a:pt x="3826" y="12099"/>
                  </a:lnTo>
                  <a:cubicBezTo>
                    <a:pt x="3737" y="11813"/>
                    <a:pt x="-888" y="11497"/>
                    <a:pt x="156" y="7097"/>
                  </a:cubicBezTo>
                  <a:lnTo>
                    <a:pt x="156" y="7097"/>
                  </a:lnTo>
                  <a:cubicBezTo>
                    <a:pt x="171" y="6997"/>
                    <a:pt x="171" y="6896"/>
                    <a:pt x="201" y="6796"/>
                  </a:cubicBezTo>
                  <a:lnTo>
                    <a:pt x="201" y="6796"/>
                  </a:lnTo>
                  <a:cubicBezTo>
                    <a:pt x="454" y="5793"/>
                    <a:pt x="812" y="4818"/>
                    <a:pt x="1469" y="3844"/>
                  </a:cubicBezTo>
                  <a:lnTo>
                    <a:pt x="1469" y="3844"/>
                  </a:lnTo>
                  <a:cubicBezTo>
                    <a:pt x="3140" y="1407"/>
                    <a:pt x="5915" y="-427"/>
                    <a:pt x="8690" y="88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038690" y="1022505"/>
              <a:ext cx="9822154" cy="7685011"/>
            </a:xfrm>
            <a:custGeom>
              <a:rect l="0" t="0" r="0" b="0"/>
              <a:pathLst>
                <a:path w="15467" h="12102">
                  <a:moveTo>
                    <a:pt x="8474" y="108"/>
                  </a:moveTo>
                  <a:cubicBezTo>
                    <a:pt x="11533" y="753"/>
                    <a:pt x="14188" y="1785"/>
                    <a:pt x="15233" y="5596"/>
                  </a:cubicBezTo>
                  <a:lnTo>
                    <a:pt x="15233" y="5596"/>
                  </a:lnTo>
                  <a:cubicBezTo>
                    <a:pt x="16277" y="9408"/>
                    <a:pt x="13845" y="10898"/>
                    <a:pt x="10772" y="11658"/>
                  </a:cubicBezTo>
                  <a:lnTo>
                    <a:pt x="10772" y="11658"/>
                  </a:lnTo>
                  <a:cubicBezTo>
                    <a:pt x="7549" y="12460"/>
                    <a:pt x="3790" y="12002"/>
                    <a:pt x="3670" y="11586"/>
                  </a:cubicBezTo>
                  <a:lnTo>
                    <a:pt x="3670" y="11586"/>
                  </a:lnTo>
                  <a:cubicBezTo>
                    <a:pt x="3566" y="11242"/>
                    <a:pt x="-760" y="10941"/>
                    <a:pt x="120" y="6786"/>
                  </a:cubicBezTo>
                  <a:lnTo>
                    <a:pt x="120" y="6786"/>
                  </a:lnTo>
                  <a:cubicBezTo>
                    <a:pt x="149" y="6700"/>
                    <a:pt x="149" y="6585"/>
                    <a:pt x="164" y="6485"/>
                  </a:cubicBezTo>
                  <a:lnTo>
                    <a:pt x="164" y="6485"/>
                  </a:lnTo>
                  <a:cubicBezTo>
                    <a:pt x="373" y="5539"/>
                    <a:pt x="716" y="4593"/>
                    <a:pt x="1388" y="3633"/>
                  </a:cubicBezTo>
                  <a:lnTo>
                    <a:pt x="1388" y="3633"/>
                  </a:lnTo>
                  <a:cubicBezTo>
                    <a:pt x="2984" y="1355"/>
                    <a:pt x="5759" y="-479"/>
                    <a:pt x="8474" y="108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77687" y="1197861"/>
              <a:ext cx="9401143" cy="7380621"/>
            </a:xfrm>
            <a:custGeom>
              <a:rect l="0" t="0" r="0" b="0"/>
              <a:pathLst>
                <a:path w="14804" h="11623">
                  <a:moveTo>
                    <a:pt x="8253" y="124"/>
                  </a:moveTo>
                  <a:cubicBezTo>
                    <a:pt x="11147" y="826"/>
                    <a:pt x="13639" y="1786"/>
                    <a:pt x="14593" y="5368"/>
                  </a:cubicBezTo>
                  <a:lnTo>
                    <a:pt x="14593" y="5368"/>
                  </a:lnTo>
                  <a:cubicBezTo>
                    <a:pt x="15563" y="8978"/>
                    <a:pt x="13236" y="10368"/>
                    <a:pt x="10371" y="11156"/>
                  </a:cubicBezTo>
                  <a:lnTo>
                    <a:pt x="10371" y="11156"/>
                  </a:lnTo>
                  <a:cubicBezTo>
                    <a:pt x="7313" y="11987"/>
                    <a:pt x="3627" y="11543"/>
                    <a:pt x="3493" y="11055"/>
                  </a:cubicBezTo>
                  <a:lnTo>
                    <a:pt x="3493" y="11055"/>
                  </a:lnTo>
                  <a:cubicBezTo>
                    <a:pt x="3374" y="10669"/>
                    <a:pt x="-653" y="10368"/>
                    <a:pt x="92" y="6471"/>
                  </a:cubicBezTo>
                  <a:lnTo>
                    <a:pt x="92" y="6471"/>
                  </a:lnTo>
                  <a:cubicBezTo>
                    <a:pt x="106" y="6385"/>
                    <a:pt x="106" y="6285"/>
                    <a:pt x="121" y="6184"/>
                  </a:cubicBezTo>
                  <a:lnTo>
                    <a:pt x="121" y="6184"/>
                  </a:lnTo>
                  <a:cubicBezTo>
                    <a:pt x="300" y="5282"/>
                    <a:pt x="599" y="4365"/>
                    <a:pt x="1300" y="3405"/>
                  </a:cubicBezTo>
                  <a:lnTo>
                    <a:pt x="1300" y="3405"/>
                  </a:lnTo>
                  <a:cubicBezTo>
                    <a:pt x="2822" y="1299"/>
                    <a:pt x="5582" y="-520"/>
                    <a:pt x="8253" y="124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718353" y="1363726"/>
              <a:ext cx="8982658" cy="7079934"/>
            </a:xfrm>
            <a:custGeom>
              <a:rect l="0" t="0" r="0" b="0"/>
              <a:pathLst>
                <a:path w="14145" h="11149">
                  <a:moveTo>
                    <a:pt x="8028" y="147"/>
                  </a:moveTo>
                  <a:cubicBezTo>
                    <a:pt x="10742" y="893"/>
                    <a:pt x="13069" y="1796"/>
                    <a:pt x="13964" y="5164"/>
                  </a:cubicBezTo>
                  <a:lnTo>
                    <a:pt x="13964" y="5164"/>
                  </a:lnTo>
                  <a:cubicBezTo>
                    <a:pt x="14844" y="8546"/>
                    <a:pt x="12637" y="9865"/>
                    <a:pt x="9967" y="10653"/>
                  </a:cubicBezTo>
                  <a:lnTo>
                    <a:pt x="9967" y="10653"/>
                  </a:lnTo>
                  <a:cubicBezTo>
                    <a:pt x="7058" y="11513"/>
                    <a:pt x="3479" y="11097"/>
                    <a:pt x="3330" y="10553"/>
                  </a:cubicBezTo>
                  <a:lnTo>
                    <a:pt x="3330" y="10553"/>
                  </a:lnTo>
                  <a:cubicBezTo>
                    <a:pt x="3195" y="10094"/>
                    <a:pt x="-547" y="9822"/>
                    <a:pt x="63" y="6167"/>
                  </a:cubicBezTo>
                  <a:lnTo>
                    <a:pt x="63" y="6167"/>
                  </a:lnTo>
                  <a:cubicBezTo>
                    <a:pt x="78" y="6081"/>
                    <a:pt x="63" y="5981"/>
                    <a:pt x="78" y="5895"/>
                  </a:cubicBezTo>
                  <a:lnTo>
                    <a:pt x="78" y="5895"/>
                  </a:lnTo>
                  <a:cubicBezTo>
                    <a:pt x="227" y="5035"/>
                    <a:pt x="496" y="4146"/>
                    <a:pt x="1212" y="3186"/>
                  </a:cubicBezTo>
                  <a:lnTo>
                    <a:pt x="1212" y="3186"/>
                  </a:lnTo>
                  <a:cubicBezTo>
                    <a:pt x="2643" y="1251"/>
                    <a:pt x="5418" y="-568"/>
                    <a:pt x="8028" y="14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058877" y="1519442"/>
              <a:ext cx="8560895" cy="6789539"/>
            </a:xfrm>
            <a:custGeom>
              <a:rect l="0" t="0" r="0" b="0"/>
              <a:pathLst>
                <a:path w="13481" h="10692">
                  <a:moveTo>
                    <a:pt x="7806" y="184"/>
                  </a:moveTo>
                  <a:cubicBezTo>
                    <a:pt x="10357" y="957"/>
                    <a:pt x="12519" y="1803"/>
                    <a:pt x="13325" y="4956"/>
                  </a:cubicBezTo>
                  <a:lnTo>
                    <a:pt x="13325" y="4956"/>
                  </a:lnTo>
                  <a:cubicBezTo>
                    <a:pt x="14115" y="8123"/>
                    <a:pt x="12042" y="9355"/>
                    <a:pt x="9551" y="10158"/>
                  </a:cubicBezTo>
                  <a:lnTo>
                    <a:pt x="9551" y="10158"/>
                  </a:lnTo>
                  <a:cubicBezTo>
                    <a:pt x="6822" y="11060"/>
                    <a:pt x="3331" y="10674"/>
                    <a:pt x="3152" y="10043"/>
                  </a:cubicBezTo>
                  <a:lnTo>
                    <a:pt x="3152" y="10043"/>
                  </a:lnTo>
                  <a:cubicBezTo>
                    <a:pt x="3003" y="9541"/>
                    <a:pt x="-441" y="9269"/>
                    <a:pt x="35" y="5873"/>
                  </a:cubicBezTo>
                  <a:lnTo>
                    <a:pt x="35" y="5873"/>
                  </a:lnTo>
                  <a:cubicBezTo>
                    <a:pt x="50" y="5787"/>
                    <a:pt x="20" y="5701"/>
                    <a:pt x="35" y="5615"/>
                  </a:cubicBezTo>
                  <a:lnTo>
                    <a:pt x="35" y="5615"/>
                  </a:lnTo>
                  <a:cubicBezTo>
                    <a:pt x="154" y="4798"/>
                    <a:pt x="393" y="3938"/>
                    <a:pt x="1109" y="2978"/>
                  </a:cubicBezTo>
                  <a:lnTo>
                    <a:pt x="1109" y="2978"/>
                  </a:lnTo>
                  <a:cubicBezTo>
                    <a:pt x="2466" y="1215"/>
                    <a:pt x="5241" y="-604"/>
                    <a:pt x="7806" y="184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383956" y="1672001"/>
              <a:ext cx="8158072" cy="6508412"/>
            </a:xfrm>
            <a:custGeom>
              <a:rect l="0" t="0" r="0" b="0"/>
              <a:pathLst>
                <a:path w="12847" h="10249">
                  <a:moveTo>
                    <a:pt x="7603" y="220"/>
                  </a:moveTo>
                  <a:cubicBezTo>
                    <a:pt x="9991" y="1037"/>
                    <a:pt x="11991" y="1839"/>
                    <a:pt x="12707" y="4776"/>
                  </a:cubicBezTo>
                  <a:lnTo>
                    <a:pt x="12707" y="4776"/>
                  </a:lnTo>
                  <a:cubicBezTo>
                    <a:pt x="13423" y="7714"/>
                    <a:pt x="11468" y="8860"/>
                    <a:pt x="9170" y="9691"/>
                  </a:cubicBezTo>
                  <a:lnTo>
                    <a:pt x="9170" y="9691"/>
                  </a:lnTo>
                  <a:cubicBezTo>
                    <a:pt x="6588" y="10622"/>
                    <a:pt x="3200" y="10250"/>
                    <a:pt x="3006" y="9562"/>
                  </a:cubicBezTo>
                  <a:lnTo>
                    <a:pt x="3006" y="9562"/>
                  </a:lnTo>
                  <a:cubicBezTo>
                    <a:pt x="2842" y="8989"/>
                    <a:pt x="-336" y="8731"/>
                    <a:pt x="7" y="5593"/>
                  </a:cubicBezTo>
                  <a:lnTo>
                    <a:pt x="7" y="5593"/>
                  </a:lnTo>
                  <a:cubicBezTo>
                    <a:pt x="22" y="5521"/>
                    <a:pt x="-7" y="5421"/>
                    <a:pt x="7" y="5335"/>
                  </a:cubicBezTo>
                  <a:lnTo>
                    <a:pt x="7" y="5335"/>
                  </a:lnTo>
                  <a:cubicBezTo>
                    <a:pt x="81" y="4590"/>
                    <a:pt x="290" y="3745"/>
                    <a:pt x="1036" y="2785"/>
                  </a:cubicBezTo>
                  <a:lnTo>
                    <a:pt x="1036" y="2785"/>
                  </a:lnTo>
                  <a:cubicBezTo>
                    <a:pt x="2290" y="1180"/>
                    <a:pt x="5081" y="-639"/>
                    <a:pt x="7603" y="220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692093" y="1827864"/>
              <a:ext cx="7780588" cy="6213946"/>
            </a:xfrm>
            <a:custGeom>
              <a:rect l="0" t="0" r="0" b="0"/>
              <a:pathLst>
                <a:path w="12252" h="9785">
                  <a:moveTo>
                    <a:pt x="7442" y="256"/>
                  </a:moveTo>
                  <a:cubicBezTo>
                    <a:pt x="9653" y="1102"/>
                    <a:pt x="11506" y="1861"/>
                    <a:pt x="12133" y="4570"/>
                  </a:cubicBezTo>
                  <a:lnTo>
                    <a:pt x="12133" y="4570"/>
                  </a:lnTo>
                  <a:cubicBezTo>
                    <a:pt x="12761" y="7307"/>
                    <a:pt x="10923" y="8368"/>
                    <a:pt x="8831" y="9199"/>
                  </a:cubicBezTo>
                  <a:lnTo>
                    <a:pt x="8831" y="9199"/>
                  </a:lnTo>
                  <a:cubicBezTo>
                    <a:pt x="6396" y="10160"/>
                    <a:pt x="3110" y="9816"/>
                    <a:pt x="2886" y="9056"/>
                  </a:cubicBezTo>
                  <a:lnTo>
                    <a:pt x="2886" y="9056"/>
                  </a:lnTo>
                  <a:cubicBezTo>
                    <a:pt x="2706" y="8440"/>
                    <a:pt x="-191" y="8182"/>
                    <a:pt x="32" y="5301"/>
                  </a:cubicBezTo>
                  <a:lnTo>
                    <a:pt x="32" y="5301"/>
                  </a:lnTo>
                  <a:cubicBezTo>
                    <a:pt x="47" y="5229"/>
                    <a:pt x="2" y="5143"/>
                    <a:pt x="2" y="5057"/>
                  </a:cubicBezTo>
                  <a:lnTo>
                    <a:pt x="2" y="5057"/>
                  </a:lnTo>
                  <a:cubicBezTo>
                    <a:pt x="62" y="4355"/>
                    <a:pt x="241" y="3538"/>
                    <a:pt x="1003" y="2578"/>
                  </a:cubicBezTo>
                  <a:lnTo>
                    <a:pt x="1003" y="2578"/>
                  </a:lnTo>
                  <a:cubicBezTo>
                    <a:pt x="2169" y="1145"/>
                    <a:pt x="4977" y="-674"/>
                    <a:pt x="7442" y="256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006724" y="1982247"/>
              <a:ext cx="7382456" cy="5936562"/>
            </a:xfrm>
            <a:custGeom>
              <a:rect l="0" t="0" r="0" b="0"/>
              <a:pathLst>
                <a:path w="11625" h="9348">
                  <a:moveTo>
                    <a:pt x="7255" y="299"/>
                  </a:moveTo>
                  <a:cubicBezTo>
                    <a:pt x="9299" y="1174"/>
                    <a:pt x="10986" y="1890"/>
                    <a:pt x="11523" y="4385"/>
                  </a:cubicBezTo>
                  <a:lnTo>
                    <a:pt x="11523" y="4385"/>
                  </a:lnTo>
                  <a:cubicBezTo>
                    <a:pt x="12075" y="6893"/>
                    <a:pt x="10359" y="7882"/>
                    <a:pt x="8464" y="8728"/>
                  </a:cubicBezTo>
                  <a:lnTo>
                    <a:pt x="8464" y="8728"/>
                  </a:lnTo>
                  <a:cubicBezTo>
                    <a:pt x="6180" y="9732"/>
                    <a:pt x="3002" y="9402"/>
                    <a:pt x="2763" y="8570"/>
                  </a:cubicBezTo>
                  <a:lnTo>
                    <a:pt x="2763" y="8570"/>
                  </a:lnTo>
                  <a:cubicBezTo>
                    <a:pt x="2569" y="7882"/>
                    <a:pt x="-56" y="7639"/>
                    <a:pt x="47" y="5015"/>
                  </a:cubicBezTo>
                  <a:lnTo>
                    <a:pt x="47" y="5015"/>
                  </a:lnTo>
                  <a:cubicBezTo>
                    <a:pt x="47" y="4944"/>
                    <a:pt x="2" y="4858"/>
                    <a:pt x="2" y="4786"/>
                  </a:cubicBezTo>
                  <a:lnTo>
                    <a:pt x="2" y="4786"/>
                  </a:lnTo>
                  <a:cubicBezTo>
                    <a:pt x="32" y="4127"/>
                    <a:pt x="181" y="3338"/>
                    <a:pt x="957" y="2392"/>
                  </a:cubicBezTo>
                  <a:lnTo>
                    <a:pt x="957" y="2392"/>
                  </a:lnTo>
                  <a:cubicBezTo>
                    <a:pt x="2017" y="1102"/>
                    <a:pt x="4837" y="-717"/>
                    <a:pt x="7255" y="299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316482" y="2137377"/>
              <a:ext cx="6994113" cy="5647712"/>
            </a:xfrm>
            <a:custGeom>
              <a:rect l="0" t="0" r="0" b="0"/>
              <a:pathLst>
                <a:path w="11014" h="8894">
                  <a:moveTo>
                    <a:pt x="7072" y="342"/>
                  </a:moveTo>
                  <a:cubicBezTo>
                    <a:pt x="8952" y="1231"/>
                    <a:pt x="10458" y="1920"/>
                    <a:pt x="10936" y="4184"/>
                  </a:cubicBezTo>
                  <a:lnTo>
                    <a:pt x="10936" y="4184"/>
                  </a:lnTo>
                  <a:cubicBezTo>
                    <a:pt x="11383" y="6477"/>
                    <a:pt x="9802" y="7394"/>
                    <a:pt x="8087" y="8240"/>
                  </a:cubicBezTo>
                  <a:lnTo>
                    <a:pt x="8087" y="8240"/>
                  </a:lnTo>
                  <a:cubicBezTo>
                    <a:pt x="5968" y="9285"/>
                    <a:pt x="2895" y="8970"/>
                    <a:pt x="2642" y="8067"/>
                  </a:cubicBezTo>
                  <a:lnTo>
                    <a:pt x="2642" y="8067"/>
                  </a:lnTo>
                  <a:cubicBezTo>
                    <a:pt x="2419" y="7336"/>
                    <a:pt x="113" y="7059"/>
                    <a:pt x="61" y="4728"/>
                  </a:cubicBezTo>
                  <a:lnTo>
                    <a:pt x="61" y="4728"/>
                  </a:lnTo>
                  <a:cubicBezTo>
                    <a:pt x="47" y="4671"/>
                    <a:pt x="2" y="4585"/>
                    <a:pt x="2" y="4513"/>
                  </a:cubicBezTo>
                  <a:lnTo>
                    <a:pt x="2" y="4513"/>
                  </a:lnTo>
                  <a:cubicBezTo>
                    <a:pt x="2" y="3897"/>
                    <a:pt x="106" y="3137"/>
                    <a:pt x="912" y="2192"/>
                  </a:cubicBezTo>
                  <a:lnTo>
                    <a:pt x="912" y="2192"/>
                  </a:lnTo>
                  <a:cubicBezTo>
                    <a:pt x="1867" y="1060"/>
                    <a:pt x="4701" y="-760"/>
                    <a:pt x="7072" y="342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622041" y="2282976"/>
              <a:ext cx="6618002" cy="5372292"/>
            </a:xfrm>
            <a:custGeom>
              <a:rect l="0" t="0" r="0" b="0"/>
              <a:pathLst>
                <a:path w="10422" h="8460">
                  <a:moveTo>
                    <a:pt x="6914" y="405"/>
                  </a:moveTo>
                  <a:cubicBezTo>
                    <a:pt x="8629" y="1293"/>
                    <a:pt x="9988" y="1968"/>
                    <a:pt x="10360" y="4016"/>
                  </a:cubicBezTo>
                  <a:lnTo>
                    <a:pt x="10360" y="4016"/>
                  </a:lnTo>
                  <a:cubicBezTo>
                    <a:pt x="10734" y="6080"/>
                    <a:pt x="9256" y="6925"/>
                    <a:pt x="7749" y="7770"/>
                  </a:cubicBezTo>
                  <a:lnTo>
                    <a:pt x="7749" y="7770"/>
                  </a:lnTo>
                  <a:cubicBezTo>
                    <a:pt x="5794" y="8860"/>
                    <a:pt x="2809" y="8558"/>
                    <a:pt x="2525" y="7598"/>
                  </a:cubicBezTo>
                  <a:lnTo>
                    <a:pt x="2525" y="7598"/>
                  </a:lnTo>
                  <a:cubicBezTo>
                    <a:pt x="2301" y="6797"/>
                    <a:pt x="220" y="6524"/>
                    <a:pt x="78" y="4460"/>
                  </a:cubicBezTo>
                  <a:lnTo>
                    <a:pt x="78" y="4460"/>
                  </a:lnTo>
                  <a:cubicBezTo>
                    <a:pt x="63" y="4403"/>
                    <a:pt x="19" y="4317"/>
                    <a:pt x="19" y="4246"/>
                  </a:cubicBezTo>
                  <a:lnTo>
                    <a:pt x="19" y="4246"/>
                  </a:lnTo>
                  <a:cubicBezTo>
                    <a:pt x="-11" y="3687"/>
                    <a:pt x="-100" y="2813"/>
                    <a:pt x="884" y="2010"/>
                  </a:cubicBezTo>
                  <a:lnTo>
                    <a:pt x="884" y="2010"/>
                  </a:lnTo>
                  <a:cubicBezTo>
                    <a:pt x="1526" y="893"/>
                    <a:pt x="4600" y="-798"/>
                    <a:pt x="6914" y="405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915145" y="2428572"/>
              <a:ext cx="6242689" cy="5099654"/>
            </a:xfrm>
            <a:custGeom>
              <a:rect l="0" t="0" r="0" b="0"/>
              <a:pathLst>
                <a:path w="9831" h="8030">
                  <a:moveTo>
                    <a:pt x="6757" y="462"/>
                  </a:moveTo>
                  <a:cubicBezTo>
                    <a:pt x="8309" y="1365"/>
                    <a:pt x="9488" y="1996"/>
                    <a:pt x="9786" y="3830"/>
                  </a:cubicBezTo>
                  <a:lnTo>
                    <a:pt x="9786" y="3830"/>
                  </a:lnTo>
                  <a:cubicBezTo>
                    <a:pt x="10085" y="5693"/>
                    <a:pt x="8727" y="6466"/>
                    <a:pt x="7414" y="7312"/>
                  </a:cubicBezTo>
                  <a:lnTo>
                    <a:pt x="7414" y="7312"/>
                  </a:lnTo>
                  <a:cubicBezTo>
                    <a:pt x="5609" y="8444"/>
                    <a:pt x="2729" y="8143"/>
                    <a:pt x="2431" y="7112"/>
                  </a:cubicBezTo>
                  <a:lnTo>
                    <a:pt x="2431" y="7112"/>
                  </a:lnTo>
                  <a:cubicBezTo>
                    <a:pt x="2177" y="6266"/>
                    <a:pt x="359" y="5994"/>
                    <a:pt x="118" y="4188"/>
                  </a:cubicBezTo>
                  <a:lnTo>
                    <a:pt x="118" y="4188"/>
                  </a:lnTo>
                  <a:cubicBezTo>
                    <a:pt x="103" y="4131"/>
                    <a:pt x="44" y="4059"/>
                    <a:pt x="44" y="3988"/>
                  </a:cubicBezTo>
                  <a:lnTo>
                    <a:pt x="44" y="3988"/>
                  </a:lnTo>
                  <a:cubicBezTo>
                    <a:pt x="-15" y="3471"/>
                    <a:pt x="-150" y="2612"/>
                    <a:pt x="849" y="1823"/>
                  </a:cubicBezTo>
                  <a:lnTo>
                    <a:pt x="849" y="1823"/>
                  </a:lnTo>
                  <a:cubicBezTo>
                    <a:pt x="1417" y="878"/>
                    <a:pt x="4490" y="-841"/>
                    <a:pt x="6757" y="462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5214471" y="2564494"/>
              <a:ext cx="5865610" cy="4840855"/>
            </a:xfrm>
            <a:custGeom>
              <a:rect l="0" t="0" r="0" b="0"/>
              <a:pathLst>
                <a:path w="9237" h="7623">
                  <a:moveTo>
                    <a:pt x="6601" y="529"/>
                  </a:moveTo>
                  <a:cubicBezTo>
                    <a:pt x="8004" y="1433"/>
                    <a:pt x="9004" y="2049"/>
                    <a:pt x="9213" y="3669"/>
                  </a:cubicBezTo>
                  <a:lnTo>
                    <a:pt x="9213" y="3669"/>
                  </a:lnTo>
                  <a:cubicBezTo>
                    <a:pt x="9422" y="5304"/>
                    <a:pt x="8198" y="6021"/>
                    <a:pt x="7063" y="6853"/>
                  </a:cubicBezTo>
                  <a:lnTo>
                    <a:pt x="7063" y="6853"/>
                  </a:lnTo>
                  <a:cubicBezTo>
                    <a:pt x="5422" y="8057"/>
                    <a:pt x="2647" y="7756"/>
                    <a:pt x="2318" y="6652"/>
                  </a:cubicBezTo>
                  <a:lnTo>
                    <a:pt x="2318" y="6652"/>
                  </a:lnTo>
                  <a:cubicBezTo>
                    <a:pt x="2065" y="5734"/>
                    <a:pt x="529" y="5462"/>
                    <a:pt x="155" y="3927"/>
                  </a:cubicBezTo>
                  <a:lnTo>
                    <a:pt x="155" y="3927"/>
                  </a:lnTo>
                  <a:cubicBezTo>
                    <a:pt x="125" y="3884"/>
                    <a:pt x="81" y="3799"/>
                    <a:pt x="65" y="3742"/>
                  </a:cubicBezTo>
                  <a:lnTo>
                    <a:pt x="65" y="3742"/>
                  </a:lnTo>
                  <a:cubicBezTo>
                    <a:pt x="-8" y="3282"/>
                    <a:pt x="-202" y="2422"/>
                    <a:pt x="827" y="1648"/>
                  </a:cubicBezTo>
                  <a:lnTo>
                    <a:pt x="827" y="1648"/>
                  </a:lnTo>
                  <a:cubicBezTo>
                    <a:pt x="1304" y="859"/>
                    <a:pt x="4408" y="-875"/>
                    <a:pt x="6601" y="529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506212" y="2698374"/>
              <a:ext cx="5499822" cy="4584272"/>
            </a:xfrm>
            <a:custGeom>
              <a:rect l="0" t="0" r="0" b="0"/>
              <a:pathLst>
                <a:path w="8661" h="7219">
                  <a:moveTo>
                    <a:pt x="6459" y="609"/>
                  </a:moveTo>
                  <a:cubicBezTo>
                    <a:pt x="7697" y="1512"/>
                    <a:pt x="8534" y="2114"/>
                    <a:pt x="8653" y="3505"/>
                  </a:cubicBezTo>
                  <a:lnTo>
                    <a:pt x="8653" y="3505"/>
                  </a:lnTo>
                  <a:cubicBezTo>
                    <a:pt x="8787" y="4925"/>
                    <a:pt x="7697" y="5599"/>
                    <a:pt x="6743" y="6402"/>
                  </a:cubicBezTo>
                  <a:lnTo>
                    <a:pt x="6743" y="6402"/>
                  </a:lnTo>
                  <a:cubicBezTo>
                    <a:pt x="5265" y="7678"/>
                    <a:pt x="2578" y="7362"/>
                    <a:pt x="2235" y="6187"/>
                  </a:cubicBezTo>
                  <a:lnTo>
                    <a:pt x="2235" y="6187"/>
                  </a:lnTo>
                  <a:cubicBezTo>
                    <a:pt x="1952" y="5226"/>
                    <a:pt x="584" y="5095"/>
                    <a:pt x="205" y="3677"/>
                  </a:cubicBezTo>
                  <a:lnTo>
                    <a:pt x="205" y="3677"/>
                  </a:lnTo>
                  <a:cubicBezTo>
                    <a:pt x="175" y="3634"/>
                    <a:pt x="116" y="3563"/>
                    <a:pt x="101" y="3505"/>
                  </a:cubicBezTo>
                  <a:lnTo>
                    <a:pt x="101" y="3505"/>
                  </a:lnTo>
                  <a:cubicBezTo>
                    <a:pt x="-3" y="3090"/>
                    <a:pt x="-242" y="2243"/>
                    <a:pt x="817" y="1498"/>
                  </a:cubicBezTo>
                  <a:lnTo>
                    <a:pt x="817" y="1498"/>
                  </a:lnTo>
                  <a:cubicBezTo>
                    <a:pt x="1190" y="853"/>
                    <a:pt x="4325" y="-924"/>
                    <a:pt x="6459" y="609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5796605" y="2829934"/>
              <a:ext cx="5147571" cy="4325303"/>
            </a:xfrm>
            <a:custGeom>
              <a:rect l="0" t="0" r="0" b="0"/>
              <a:pathLst>
                <a:path w="8105" h="6811">
                  <a:moveTo>
                    <a:pt x="6313" y="688"/>
                  </a:moveTo>
                  <a:cubicBezTo>
                    <a:pt x="7417" y="1576"/>
                    <a:pt x="8059" y="2178"/>
                    <a:pt x="8103" y="3352"/>
                  </a:cubicBezTo>
                  <a:lnTo>
                    <a:pt x="8103" y="3352"/>
                  </a:lnTo>
                  <a:cubicBezTo>
                    <a:pt x="8148" y="4540"/>
                    <a:pt x="7179" y="5171"/>
                    <a:pt x="6418" y="5959"/>
                  </a:cubicBezTo>
                  <a:lnTo>
                    <a:pt x="6418" y="5959"/>
                  </a:lnTo>
                  <a:cubicBezTo>
                    <a:pt x="5104" y="7291"/>
                    <a:pt x="2509" y="6961"/>
                    <a:pt x="2151" y="5730"/>
                  </a:cubicBezTo>
                  <a:lnTo>
                    <a:pt x="2151" y="5730"/>
                  </a:lnTo>
                  <a:cubicBezTo>
                    <a:pt x="1853" y="4698"/>
                    <a:pt x="712" y="4507"/>
                    <a:pt x="241" y="3424"/>
                  </a:cubicBezTo>
                  <a:lnTo>
                    <a:pt x="241" y="3424"/>
                  </a:lnTo>
                  <a:cubicBezTo>
                    <a:pt x="212" y="3372"/>
                    <a:pt x="152" y="3309"/>
                    <a:pt x="138" y="3252"/>
                  </a:cubicBezTo>
                  <a:lnTo>
                    <a:pt x="138" y="3252"/>
                  </a:lnTo>
                  <a:cubicBezTo>
                    <a:pt x="3" y="2893"/>
                    <a:pt x="-279" y="2077"/>
                    <a:pt x="808" y="1332"/>
                  </a:cubicBezTo>
                  <a:lnTo>
                    <a:pt x="808" y="1332"/>
                  </a:lnTo>
                  <a:cubicBezTo>
                    <a:pt x="1092" y="845"/>
                    <a:pt x="4269" y="-973"/>
                    <a:pt x="6313" y="68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6839962" y="-314769"/>
            <a:ext cx="4789823" cy="4079828"/>
            <a:chExt cx="4789823" cy="4079828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4789823" cy="4079828"/>
            </a:xfrm>
            <a:custGeom>
              <a:rect l="0" t="0" r="0" b="0"/>
              <a:pathLst>
                <a:path w="7541" h="6424">
                  <a:moveTo>
                    <a:pt x="6168" y="765"/>
                  </a:moveTo>
                  <a:cubicBezTo>
                    <a:pt x="7122" y="1654"/>
                    <a:pt x="7570" y="2242"/>
                    <a:pt x="7540" y="3187"/>
                  </a:cubicBezTo>
                  <a:lnTo>
                    <a:pt x="7540" y="3187"/>
                  </a:lnTo>
                  <a:cubicBezTo>
                    <a:pt x="7495" y="4176"/>
                    <a:pt x="6690" y="4749"/>
                    <a:pt x="6093" y="5508"/>
                  </a:cubicBezTo>
                  <a:lnTo>
                    <a:pt x="6093" y="5508"/>
                  </a:lnTo>
                  <a:cubicBezTo>
                    <a:pt x="4975" y="6942"/>
                    <a:pt x="2439" y="6583"/>
                    <a:pt x="2051" y="5265"/>
                  </a:cubicBezTo>
                  <a:lnTo>
                    <a:pt x="2051" y="5265"/>
                  </a:lnTo>
                  <a:cubicBezTo>
                    <a:pt x="1738" y="4190"/>
                    <a:pt x="762" y="3951"/>
                    <a:pt x="291" y="3173"/>
                  </a:cubicBezTo>
                  <a:lnTo>
                    <a:pt x="291" y="3173"/>
                  </a:lnTo>
                  <a:cubicBezTo>
                    <a:pt x="261" y="3144"/>
                    <a:pt x="187" y="3073"/>
                    <a:pt x="157" y="3015"/>
                  </a:cubicBezTo>
                  <a:lnTo>
                    <a:pt x="157" y="3015"/>
                  </a:lnTo>
                  <a:cubicBezTo>
                    <a:pt x="23" y="2700"/>
                    <a:pt x="-320" y="1897"/>
                    <a:pt x="798" y="1167"/>
                  </a:cubicBezTo>
                  <a:lnTo>
                    <a:pt x="798" y="1167"/>
                  </a:lnTo>
                  <a:cubicBezTo>
                    <a:pt x="977" y="851"/>
                    <a:pt x="4214" y="-1025"/>
                    <a:pt x="6168" y="765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86231" y="126261"/>
              <a:ext cx="4451825" cy="3838168"/>
            </a:xfrm>
            <a:custGeom>
              <a:rect l="0" t="0" r="0" b="0"/>
              <a:pathLst>
                <a:path w="7010" h="6044">
                  <a:moveTo>
                    <a:pt x="6028" y="857"/>
                  </a:moveTo>
                  <a:cubicBezTo>
                    <a:pt x="6848" y="1732"/>
                    <a:pt x="7102" y="2319"/>
                    <a:pt x="6982" y="3051"/>
                  </a:cubicBezTo>
                  <a:lnTo>
                    <a:pt x="6982" y="3051"/>
                  </a:lnTo>
                  <a:cubicBezTo>
                    <a:pt x="6863" y="3810"/>
                    <a:pt x="6207" y="4340"/>
                    <a:pt x="5760" y="5086"/>
                  </a:cubicBezTo>
                  <a:lnTo>
                    <a:pt x="5760" y="5086"/>
                  </a:lnTo>
                  <a:cubicBezTo>
                    <a:pt x="4865" y="6590"/>
                    <a:pt x="2375" y="6203"/>
                    <a:pt x="1973" y="4827"/>
                  </a:cubicBezTo>
                  <a:lnTo>
                    <a:pt x="1973" y="4827"/>
                  </a:lnTo>
                  <a:cubicBezTo>
                    <a:pt x="1645" y="3681"/>
                    <a:pt x="785" y="3433"/>
                    <a:pt x="347" y="2936"/>
                  </a:cubicBezTo>
                  <a:lnTo>
                    <a:pt x="347" y="2936"/>
                  </a:lnTo>
                  <a:cubicBezTo>
                    <a:pt x="302" y="2907"/>
                    <a:pt x="228" y="2836"/>
                    <a:pt x="198" y="2793"/>
                  </a:cubicBezTo>
                  <a:lnTo>
                    <a:pt x="198" y="2793"/>
                  </a:lnTo>
                  <a:cubicBezTo>
                    <a:pt x="49" y="2520"/>
                    <a:pt x="-368" y="1732"/>
                    <a:pt x="780" y="1016"/>
                  </a:cubicBezTo>
                  <a:lnTo>
                    <a:pt x="780" y="1016"/>
                  </a:lnTo>
                  <a:cubicBezTo>
                    <a:pt x="884" y="857"/>
                    <a:pt x="4194" y="-1090"/>
                    <a:pt x="6028" y="857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570876" y="248711"/>
              <a:ext cx="4154272" cy="3596485"/>
            </a:xfrm>
            <a:custGeom>
              <a:rect l="0" t="0" r="0" b="0"/>
              <a:pathLst>
                <a:path w="6542" h="5663">
                  <a:moveTo>
                    <a:pt x="780" y="864"/>
                  </a:moveTo>
                  <a:cubicBezTo>
                    <a:pt x="780" y="864"/>
                    <a:pt x="4211" y="-1155"/>
                    <a:pt x="5897" y="950"/>
                  </a:cubicBezTo>
                  <a:lnTo>
                    <a:pt x="5897" y="950"/>
                  </a:lnTo>
                  <a:cubicBezTo>
                    <a:pt x="7329" y="2741"/>
                    <a:pt x="6016" y="3242"/>
                    <a:pt x="5449" y="4646"/>
                  </a:cubicBezTo>
                  <a:lnTo>
                    <a:pt x="5449" y="4646"/>
                  </a:lnTo>
                  <a:cubicBezTo>
                    <a:pt x="4808" y="6251"/>
                    <a:pt x="2302" y="5821"/>
                    <a:pt x="1884" y="4374"/>
                  </a:cubicBezTo>
                  <a:lnTo>
                    <a:pt x="1884" y="4374"/>
                  </a:lnTo>
                  <a:cubicBezTo>
                    <a:pt x="1541" y="3185"/>
                    <a:pt x="780" y="2984"/>
                    <a:pt x="407" y="2698"/>
                  </a:cubicBezTo>
                  <a:lnTo>
                    <a:pt x="407" y="2698"/>
                  </a:lnTo>
                  <a:cubicBezTo>
                    <a:pt x="362" y="2669"/>
                    <a:pt x="273" y="2597"/>
                    <a:pt x="243" y="2554"/>
                  </a:cubicBezTo>
                  <a:lnTo>
                    <a:pt x="243" y="2554"/>
                  </a:lnTo>
                  <a:cubicBezTo>
                    <a:pt x="64" y="2340"/>
                    <a:pt x="-398" y="1566"/>
                    <a:pt x="780" y="864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566311" y="244148"/>
              <a:ext cx="4163400" cy="3605613"/>
            </a:xfrm>
            <a:custGeom>
              <a:rect l="0" t="0" r="0" b="0"/>
              <a:pathLst>
                <a:path w="6556" h="5678">
                  <a:moveTo>
                    <a:pt x="787" y="871"/>
                  </a:moveTo>
                  <a:cubicBezTo>
                    <a:pt x="787" y="871"/>
                    <a:pt x="4218" y="-1148"/>
                    <a:pt x="5904" y="957"/>
                  </a:cubicBezTo>
                  <a:lnTo>
                    <a:pt x="5904" y="957"/>
                  </a:lnTo>
                  <a:cubicBezTo>
                    <a:pt x="7336" y="2748"/>
                    <a:pt x="6023" y="3249"/>
                    <a:pt x="5456" y="4653"/>
                  </a:cubicBezTo>
                  <a:lnTo>
                    <a:pt x="5456" y="4653"/>
                  </a:lnTo>
                  <a:cubicBezTo>
                    <a:pt x="4815" y="6258"/>
                    <a:pt x="2309" y="5828"/>
                    <a:pt x="1891" y="4381"/>
                  </a:cubicBezTo>
                  <a:lnTo>
                    <a:pt x="1891" y="4381"/>
                  </a:lnTo>
                  <a:cubicBezTo>
                    <a:pt x="1548" y="3192"/>
                    <a:pt x="742" y="2963"/>
                    <a:pt x="369" y="2676"/>
                  </a:cubicBezTo>
                  <a:lnTo>
                    <a:pt x="369" y="2676"/>
                  </a:lnTo>
                  <a:cubicBezTo>
                    <a:pt x="325" y="2648"/>
                    <a:pt x="280" y="2605"/>
                    <a:pt x="250" y="2562"/>
                  </a:cubicBezTo>
                  <a:lnTo>
                    <a:pt x="250" y="2562"/>
                  </a:lnTo>
                  <a:cubicBezTo>
                    <a:pt x="71" y="2347"/>
                    <a:pt x="-390" y="1573"/>
                    <a:pt x="787" y="871"/>
                  </a:cubicBez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1009872" y="2185982"/>
            <a:ext cx="2272664" cy="2529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0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激励方案类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8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激励方案实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6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激励方案效果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2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ct val="93000"/>
              </a:lnSpc>
              <a:spcBef>
                <a:spcPts val="4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激励方案改进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8940990" y="1194140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10" name="group 10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52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4" name="textbox 54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000"/>
            </a:p>
          </p:txBody>
        </p:sp>
      </p:grpSp>
      <p:sp>
        <p:nvSpPr>
          <p:cNvPr id="55" name="textbox 55"/>
          <p:cNvSpPr/>
          <p:nvPr/>
        </p:nvSpPr>
        <p:spPr>
          <a:xfrm>
            <a:off x="5800172" y="3216847"/>
            <a:ext cx="870585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textbox 56"/>
          <p:cNvSpPr/>
          <p:nvPr/>
        </p:nvSpPr>
        <p:spPr>
          <a:xfrm>
            <a:off x="6085348" y="1486496"/>
            <a:ext cx="5549265" cy="434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96"/>
              </a:lnSpc>
            </a:pPr>
            <a:endParaRPr lang="Arial" altLang="Arial" sz="100"/>
          </a:p>
          <a:p>
            <a:pPr marL="15585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提高员工工作积极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和效率</a:t>
            </a:r>
            <a:endParaRPr lang="Microsoft YaHei" altLang="Microsoft YaHei" sz="2300"/>
          </a:p>
          <a:p>
            <a:pPr marL="15366" indent="-1333" algn="l" rtl="0" eaLnBrk="0">
              <a:lnSpc>
                <a:spcPct val="123000"/>
              </a:lnSpc>
              <a:spcBef>
                <a:spcPts val="107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激励方案，激发员工的工作热情和创造力，提高工作效率和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6767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促进企业战略目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标实现</a:t>
            </a:r>
            <a:endParaRPr lang="Microsoft YaHei" altLang="Microsoft YaHei" sz="2300"/>
          </a:p>
          <a:p>
            <a:pPr marL="12700" indent="190" algn="l" rtl="0" eaLnBrk="0">
              <a:lnSpc>
                <a:spcPct val="122000"/>
              </a:lnSpc>
              <a:spcBef>
                <a:spcPts val="109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励方案与企业的战略目标相一致，通过奖励机制促进员工为实现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企业目标而努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5585" algn="l" rtl="0" eaLnBrk="0">
              <a:lnSpc>
                <a:spcPct val="92000"/>
              </a:lnSpc>
              <a:spcBef>
                <a:spcPts val="695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4795" indent="-571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的激励方案能够满足员工的期望和需求，提高员工的满意度和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忠诚度，降低人员流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500"/>
          </a:p>
        </p:txBody>
      </p:sp>
      <p:pic>
        <p:nvPicPr>
          <p:cNvPr id="57" name="picture 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5" cy="4563024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picture 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4594279" y="1698488"/>
            <a:ext cx="6466204" cy="3806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26"/>
              </a:lnSpc>
            </a:pPr>
            <a:endParaRPr lang="Arial" altLang="Arial" sz="100"/>
          </a:p>
          <a:p>
            <a:pPr marL="3722036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的激励方案有助于企业实现可持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续发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展，推动组织变革和创新，适应</a:t>
            </a:r>
            <a:endParaRPr lang="Microsoft YaHei" altLang="Microsoft YaHei" sz="1500"/>
          </a:p>
          <a:p>
            <a:pPr marL="3406458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不断变化的市场环境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584053" algn="l" rtl="0" eaLnBrk="0">
              <a:lnSpc>
                <a:spcPct val="92000"/>
              </a:lnSpc>
              <a:spcBef>
                <a:spcPts val="600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争力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0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激励方案，企业能够吸引和留住</a:t>
            </a:r>
            <a:endParaRPr lang="Microsoft YaHei" altLang="Microsoft YaHei" sz="1500"/>
          </a:p>
          <a:p>
            <a:pPr marL="1308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人才，提升整体竞争力，在激烈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108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的市场竞争中脱颖而出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1198140" y="2441564"/>
            <a:ext cx="3072764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激励方案能够激发员工的内在潜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促使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员工发挥自身优势，提高个人和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5463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团队的绩效。</a:t>
            </a:r>
            <a:endParaRPr lang="Microsoft YaHei" altLang="Microsoft YaHei" sz="1400"/>
          </a:p>
        </p:txBody>
      </p:sp>
      <p:sp>
        <p:nvSpPr>
          <p:cNvPr id="82" name="textbox 82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的重要性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3" name="textbox 103"/>
          <p:cNvSpPr/>
          <p:nvPr/>
        </p:nvSpPr>
        <p:spPr>
          <a:xfrm>
            <a:off x="1898710" y="1697974"/>
            <a:ext cx="156527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1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潜力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6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104" name="picture 10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18" name="group 18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105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6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7" name="textbox 107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000"/>
            </a:p>
          </p:txBody>
        </p:sp>
      </p:grpSp>
      <p:sp>
        <p:nvSpPr>
          <p:cNvPr id="108" name="textbox 108"/>
          <p:cNvSpPr/>
          <p:nvPr/>
        </p:nvSpPr>
        <p:spPr>
          <a:xfrm>
            <a:off x="5771254" y="3215533"/>
            <a:ext cx="265176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激励方案类</a:t>
            </a:r>
            <a:r>
              <a:rPr sz="34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20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109" name="picture 10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110" name="textbox 110"/>
            <p:cNvSpPr/>
            <p:nvPr/>
          </p:nvSpPr>
          <p:spPr>
            <a:xfrm>
              <a:off x="-12700" y="-12700"/>
              <a:ext cx="10277475" cy="1298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8323"/>
                </a:lnSpc>
              </a:pPr>
              <a:endParaRPr lang="Arial" altLang="Arial" sz="100"/>
            </a:p>
            <a:p>
              <a:pPr marL="282689" algn="l" rtl="0" eaLnBrk="0">
                <a:lnSpc>
                  <a:spcPct val="83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奖金的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发放可以根据个人的绩效、团队或公司的整体业绩、项目完成情况等多种因</a:t>
              </a:r>
              <a:endParaRPr lang="Microsoft YaHei" altLang="Microsoft YaHei" sz="1500"/>
            </a:p>
            <a:p>
              <a:pPr marL="285356" algn="l" rtl="0" eaLnBrk="0">
                <a:lnSpc>
                  <a:spcPts val="2143"/>
                </a:lnSpc>
              </a:pPr>
              <a:r>
                <a:rPr sz="14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素进行评估。</a:t>
              </a:r>
              <a:endParaRPr lang="Microsoft YaHei" altLang="Microsoft YaHei" sz="14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111" name="picture 1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112" name="textbox 112"/>
            <p:cNvSpPr/>
            <p:nvPr/>
          </p:nvSpPr>
          <p:spPr>
            <a:xfrm>
              <a:off x="-12700" y="-12700"/>
              <a:ext cx="10283190" cy="1315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3056480" indent="190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奖金激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励可以采取多种形式，如现金、股票、期权等，具体形式应根据公司的实际     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情况和员工的个人需求进行选择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13" name="textbox 113"/>
          <p:cNvSpPr/>
          <p:nvPr/>
        </p:nvSpPr>
        <p:spPr>
          <a:xfrm>
            <a:off x="2789746" y="1388509"/>
            <a:ext cx="8008619" cy="1287144"/>
          </a:xfrm>
          <a:prstGeom prst="rect">
            <a:avLst/>
          </a:prstGeom>
          <a:solidFill>
            <a:srgbClr val="26262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79466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奖金激励是一种常见的激励方式，通过给予员工奖金来激发其工作积极性和创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115" name="textbox 115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奖金激励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26"/>
          <p:cNvGrpSpPr/>
          <p:nvPr/>
        </p:nvGrpSpPr>
        <p:grpSpPr>
          <a:xfrm rot="21600000">
            <a:off x="8429969" y="1327356"/>
            <a:ext cx="3079666" cy="4829030"/>
            <a:chExt cx="3079666" cy="4829030"/>
          </a:xfrm>
        </p:grpSpPr>
        <p:pic>
          <p:nvPicPr>
            <p:cNvPr id="136" name="picture 1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079666" cy="4829030"/>
            </a:xfrm>
            <a:prstGeom prst="rect">
              <a:avLst/>
            </a:prstGeom>
          </p:spPr>
        </p:pic>
        <p:sp>
          <p:nvSpPr>
            <p:cNvPr id="137" name="textbox 137"/>
            <p:cNvSpPr/>
            <p:nvPr/>
          </p:nvSpPr>
          <p:spPr>
            <a:xfrm>
              <a:off x="-12700" y="-12700"/>
              <a:ext cx="3105150" cy="48742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468"/>
                </a:lnSpc>
              </a:pPr>
              <a:endParaRPr lang="Arial" altLang="Arial" sz="100"/>
            </a:p>
            <a:p>
              <a:pPr marL="318497" indent="4381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晋升激励应基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于员工的绩效表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工作能力、潜力等多种因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素进行评估，确保公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公正。</a:t>
              </a:r>
              <a:endParaRPr lang="Microsoft YaHei" altLang="Microsoft YaHei" sz="15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33905" y="1327356"/>
            <a:ext cx="3079665" cy="4829030"/>
            <a:chExt cx="3079665" cy="4829030"/>
          </a:xfrm>
        </p:grpSpPr>
        <p:pic>
          <p:nvPicPr>
            <p:cNvPr id="138" name="picture 13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079665" cy="4829030"/>
            </a:xfrm>
            <a:prstGeom prst="rect">
              <a:avLst/>
            </a:prstGeom>
          </p:spPr>
        </p:pic>
        <p:sp>
          <p:nvSpPr>
            <p:cNvPr id="139" name="textbox 139"/>
            <p:cNvSpPr/>
            <p:nvPr/>
          </p:nvSpPr>
          <p:spPr>
            <a:xfrm>
              <a:off x="-12700" y="-12700"/>
              <a:ext cx="3105150" cy="48736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694"/>
                </a:lnSpc>
              </a:pPr>
              <a:endParaRPr lang="Arial" altLang="Arial" sz="100"/>
            </a:p>
            <a:p>
              <a:pPr marL="290091" indent="5334" algn="l" rtl="0" eaLnBrk="0">
                <a:lnSpc>
                  <a:spcPct val="12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晋升不仅可以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提高员工的薪酬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水平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，还可以为员工提供更广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阔的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职业发展空间和更高的社     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会地位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652454" y="1326357"/>
            <a:ext cx="3050440" cy="4830028"/>
            <a:chExt cx="3050440" cy="4830028"/>
          </a:xfrm>
        </p:grpSpPr>
        <p:pic>
          <p:nvPicPr>
            <p:cNvPr id="140" name="picture 14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050440" cy="4830028"/>
            </a:xfrm>
            <a:prstGeom prst="rect">
              <a:avLst/>
            </a:prstGeom>
          </p:spPr>
        </p:pic>
        <p:sp>
          <p:nvSpPr>
            <p:cNvPr id="141" name="textbox 141"/>
            <p:cNvSpPr/>
            <p:nvPr/>
          </p:nvSpPr>
          <p:spPr>
            <a:xfrm>
              <a:off x="-12700" y="-12700"/>
              <a:ext cx="3075939" cy="48755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46075" indent="4381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晋升激励是通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过给予员工晋升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来激发其工作积极性和职    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业发展动力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42" name="textbox 142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4225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group 34"/>
          <p:cNvGrpSpPr/>
          <p:nvPr/>
        </p:nvGrpSpPr>
        <p:grpSpPr>
          <a:xfrm rot="21600000">
            <a:off x="4391478" y="1508031"/>
            <a:ext cx="3311882" cy="4326814"/>
            <a:chExt cx="3311882" cy="4326814"/>
          </a:xfrm>
        </p:grpSpPr>
        <p:pic>
          <p:nvPicPr>
            <p:cNvPr id="163" name="picture 16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164" name="textbox 164"/>
            <p:cNvSpPr/>
            <p:nvPr/>
          </p:nvSpPr>
          <p:spPr>
            <a:xfrm>
              <a:off x="-12700" y="-12700"/>
              <a:ext cx="3337559" cy="43700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336094" indent="1523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培训可以提升员工的技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水平、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识储备和综合素质，增强其竞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力，同时也有助于提高公司的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1193153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4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整体绩效</a:t>
              </a:r>
              <a:r>
                <a:rPr sz="14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8167151" y="1508031"/>
            <a:ext cx="3311882" cy="4326814"/>
            <a:chExt cx="3311882" cy="4326814"/>
          </a:xfrm>
        </p:grpSpPr>
        <p:pic>
          <p:nvPicPr>
            <p:cNvPr id="165" name="picture 16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166" name="textbox 166"/>
            <p:cNvSpPr/>
            <p:nvPr/>
          </p:nvSpPr>
          <p:spPr>
            <a:xfrm>
              <a:off x="-12700" y="-12700"/>
              <a:ext cx="3337559" cy="43726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42178" indent="95440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激励应根据员工的个人需求    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和职业发展规划进行个性化定制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289928" indent="-953833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保培训内容和方式的实用性和     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604605" y="1508031"/>
            <a:ext cx="3311881" cy="4326814"/>
            <a:chExt cx="3311881" cy="4326814"/>
          </a:xfrm>
        </p:grpSpPr>
        <p:pic>
          <p:nvPicPr>
            <p:cNvPr id="167" name="picture 16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311881" cy="4326814"/>
            </a:xfrm>
            <a:prstGeom prst="rect">
              <a:avLst/>
            </a:prstGeom>
          </p:spPr>
        </p:pic>
        <p:sp>
          <p:nvSpPr>
            <p:cNvPr id="168" name="textbox 168"/>
            <p:cNvSpPr/>
            <p:nvPr/>
          </p:nvSpPr>
          <p:spPr>
            <a:xfrm>
              <a:off x="-12700" y="-12700"/>
              <a:ext cx="3337559" cy="4374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8737"/>
                </a:lnSpc>
              </a:pPr>
              <a:endParaRPr lang="Arial" altLang="Arial" sz="100"/>
            </a:p>
            <a:p>
              <a:pPr marL="298975" algn="l" rtl="0" eaLnBrk="0">
                <a:lnSpc>
                  <a:spcPct val="9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激励是通过提供培训和发展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443499" indent="-1144524" algn="l" rtl="0" eaLnBrk="0">
                <a:lnSpc>
                  <a:spcPct val="105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来激发员工的学习和发展动   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力。</a:t>
              </a:r>
              <a:endParaRPr lang="Microsoft YaHei" altLang="Microsoft YaHei" sz="1500"/>
            </a:p>
          </p:txBody>
        </p:sp>
      </p:grpSp>
      <p:sp>
        <p:nvSpPr>
          <p:cNvPr id="169" name="textbox 169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42"/>
          <p:cNvGrpSpPr/>
          <p:nvPr/>
        </p:nvGrpSpPr>
        <p:grpSpPr>
          <a:xfrm rot="21600000">
            <a:off x="8281289" y="1227846"/>
            <a:ext cx="3317457" cy="5039254"/>
            <a:chExt cx="3317457" cy="5039254"/>
          </a:xfrm>
        </p:grpSpPr>
        <p:pic>
          <p:nvPicPr>
            <p:cNvPr id="190" name="picture 19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317457" cy="5039254"/>
            </a:xfrm>
            <a:prstGeom prst="rect">
              <a:avLst/>
            </a:prstGeom>
          </p:spPr>
        </p:pic>
        <p:sp>
          <p:nvSpPr>
            <p:cNvPr id="191" name="textbox 191"/>
            <p:cNvSpPr/>
            <p:nvPr/>
          </p:nvSpPr>
          <p:spPr>
            <a:xfrm>
              <a:off x="-12700" y="-12700"/>
              <a:ext cx="3343275" cy="5083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340217" indent="571" algn="l" rtl="0" eaLnBrk="0">
                <a:lnSpc>
                  <a:spcPct val="122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励应考虑员工的需求和公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司实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际情况，制定合理的福利政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并确保福利计划的可持续性</a:t>
              </a:r>
              <a:endParaRPr lang="Microsoft YaHei" altLang="Microsoft YaHei" sz="1500"/>
            </a:p>
            <a:p>
              <a:pPr algn="l" rtl="0" eaLnBrk="0">
                <a:lnSpc>
                  <a:spcPct val="111000"/>
                </a:lnSpc>
              </a:pPr>
              <a:endParaRPr lang="Arial" altLang="Arial" sz="400"/>
            </a:p>
            <a:p>
              <a:pPr marL="1197467" algn="l" rtl="0" eaLnBrk="0">
                <a:lnSpc>
                  <a:spcPct val="96000"/>
                </a:lnSpc>
                <a:spcBef>
                  <a:spcPts val="4"/>
                </a:spcBef>
              </a:pPr>
              <a:r>
                <a:rPr sz="14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和公平性。</a:t>
              </a:r>
              <a:endParaRPr lang="Microsoft YaHei" altLang="Microsoft YaHei" sz="14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438397" y="1227846"/>
            <a:ext cx="3317452" cy="5039254"/>
            <a:chExt cx="3317452" cy="5039254"/>
          </a:xfrm>
        </p:grpSpPr>
        <p:pic>
          <p:nvPicPr>
            <p:cNvPr id="192" name="picture 19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317452" cy="5039254"/>
            </a:xfrm>
            <a:prstGeom prst="rect">
              <a:avLst/>
            </a:prstGeom>
          </p:spPr>
        </p:pic>
        <p:sp>
          <p:nvSpPr>
            <p:cNvPr id="193" name="textbox 193"/>
            <p:cNvSpPr/>
            <p:nvPr/>
          </p:nvSpPr>
          <p:spPr>
            <a:xfrm>
              <a:off x="-12700" y="-12700"/>
              <a:ext cx="3343275" cy="5084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8239"/>
                </a:lnSpc>
              </a:pPr>
              <a:endParaRPr lang="Arial" altLang="Arial" sz="100"/>
            </a:p>
            <a:p>
              <a:pPr marL="334836" algn="l" rtl="0" eaLnBrk="0">
                <a:lnSpc>
                  <a:spcPct val="9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励可以包括健康保险、退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096265" indent="-761809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计划、带薪休假、节日福利    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等多种形式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539107" y="1227846"/>
            <a:ext cx="3317451" cy="5039254"/>
            <a:chExt cx="3317451" cy="5039254"/>
          </a:xfrm>
        </p:grpSpPr>
        <p:pic>
          <p:nvPicPr>
            <p:cNvPr id="194" name="picture 19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317451" cy="5039254"/>
            </a:xfrm>
            <a:prstGeom prst="rect">
              <a:avLst/>
            </a:prstGeom>
          </p:spPr>
        </p:pic>
        <p:sp>
          <p:nvSpPr>
            <p:cNvPr id="195" name="textbox 195"/>
            <p:cNvSpPr/>
            <p:nvPr/>
          </p:nvSpPr>
          <p:spPr>
            <a:xfrm>
              <a:off x="-12700" y="-12700"/>
              <a:ext cx="3343275" cy="5084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8386"/>
                </a:lnSpc>
              </a:pPr>
              <a:endParaRPr lang="Arial" altLang="Arial" sz="100"/>
            </a:p>
            <a:p>
              <a:pPr marL="387939" algn="l" rtl="0" eaLnBrk="0">
                <a:lnSpc>
                  <a:spcPct val="9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励是通过提供员工福利来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291546" indent="96011" algn="l" rtl="0" eaLnBrk="0">
                <a:lnSpc>
                  <a:spcPct val="106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提高其工作满意度和生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质量，   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从而激发其工作积极性和忠诚度。</a:t>
              </a:r>
              <a:endParaRPr lang="Microsoft YaHei" altLang="Microsoft YaHei" sz="1500"/>
            </a:p>
          </p:txBody>
        </p:sp>
      </p:grpSp>
      <p:sp>
        <p:nvSpPr>
          <p:cNvPr id="196" name="textbox 196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福利激励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0" name="group 50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217" name="picture 21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52" name="group 52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218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9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0" name="textbox 220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000"/>
            </a:p>
          </p:txBody>
        </p:sp>
      </p:grpSp>
      <p:sp>
        <p:nvSpPr>
          <p:cNvPr id="221" name="textbox 221"/>
          <p:cNvSpPr/>
          <p:nvPr/>
        </p:nvSpPr>
        <p:spPr>
          <a:xfrm>
            <a:off x="5771254" y="3215533"/>
            <a:ext cx="265176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1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激励方案实</a:t>
            </a:r>
            <a:r>
              <a:rPr sz="34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https://d.book118.com/988011101026006045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2024-09-25T14:47:03.789</cp:lastPrinted>
  <dcterms:created xsi:type="dcterms:W3CDTF">2024-09-25T06:47:03Z</dcterms:created>
  <dcterms:modified xsi:type="dcterms:W3CDTF">2024-09-25T06:47:05Z</dcterms:modified>
</cp:coreProperties>
</file>