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33D10B-06EF-4A11-9887-07729BA44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27EC95-691A-40CC-B825-BEDA948A2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152E44-808D-4E67-96A7-AF09B79DF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F93239-13EB-498B-AF1D-6BE572D04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0A8B1A-7438-4C65-BC35-D98E1D93B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FD1E70-B4EB-4E45-95F4-F2BA8F4D6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83A7BF-ADB1-4654-A532-72EC14403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74BE66-F63D-4FB1-B1C4-3C8B1E1CC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25FD81-7274-44C6-8F60-3E6D49257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FC777C-AA90-4B21-8664-1CD0F0266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FD06FA-302C-4513-9CA7-052D1C051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11131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外科护理健康宣教PPT\n## 1.外科护理的基本概念与重要性\n### 1.1外科护理的定义与范围\n### 1.2外科护理与健康宣教的关联\n### 1.3外科护理在医疗体系中的地位\n## 2.外科护理的健康宣教内容与方法\n### 2.1外科护理的健康教育内容\n### 2.2外科护理的健康教育方法\n### 2.3外科护理的健康教育效果评估\n## 3.外科护理的健康宣教案例分析\n### 3.1成功的外科护理健康宣教案例\n### 3.2外科护理健康宣教中的问题与挑战\n### 3.3外科护理健康宣教的改进策略\n## 4.外科护理的健康宣教发展趋势\n### 4.1外科护理健康宣教的技术创新\n### 4.2外科护理健康宣教的模式变革\n### 4.3外科护理健康宣教的未来展望\n## 5.外科护理健康宣教的实践与建议\n### 5.1外科护理健康宣教的实践策略\n### 5.2外科护理健康宣教的经验分享\n### 5.3外科护理健康宣教的持续改进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外科护理健康宣教PPT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外科护理的基本概念与重要性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外科护理的定义与范围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6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6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外科护理是护理学的一个分支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关注外科患者的护理需求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涉及术前、术中、术后的护理工作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包括创伤护理、胃肠外科护理、肝胆外科护理等多个领域</a:t>
                </a:r>
                <a:endParaRPr/>
              </a:p>
            </p:txBody>
          </p:sp>
          <p:pic>
            <p:nvPicPr>
              <p:cNvPr id="1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7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外科护理的范围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术前准备与宣教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手术过程中的配合与观察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术后康复与并发症预防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患者心理护理与沟通</a:t>
                </a:r>
                <a:endParaRPr/>
              </a:p>
            </p:txBody>
          </p:sp>
          <p:pic>
            <p:nvPicPr>
              <p:cNvPr id="1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外科护理与健康宣教的紧密联系</a:t>
                </a:r>
                <a:endParaRPr/>
              </a:p>
            </p:txBody>
          </p:sp>
          <p:sp>
            <p:nvSpPr>
              <p:cNvPr id="1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健康宣教是外科护理的重要组成部分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通过健康教育提高患者对外科护理的认识和配合度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外科护理质量的高低与健康宣教的效果密切相关</a:t>
                </a:r>
                <a:endParaRPr/>
              </a:p>
            </p:txBody>
          </p:sp>
          <p:sp>
            <p:nvSpPr>
              <p:cNvPr id="1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健康宣教对外科护理的影响</a:t>
                </a:r>
                <a:endParaRPr/>
              </a:p>
            </p:txBody>
          </p:sp>
          <p:sp>
            <p:nvSpPr>
              <p:cNvPr id="1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提高患者对疾病的认知，增强治疗信心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降低术后并发症的发生率，提高患者生活质量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促进患者积极参与护理过程，提高护理满意度</a:t>
                </a:r>
                <a:endParaRPr/>
              </a:p>
            </p:txBody>
          </p:sp>
          <p:sp>
            <p:nvSpPr>
              <p:cNvPr id="1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外科护理与健康宣教的关联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外科护理在医疗体系中的地位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外科护理在医疗体系中的重要性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外科疾病治疗的关键环节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保障患者生命安全，提高治疗效果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为患者提供全方位的护理服务，提高患者满意度</a:t>
                </a:r>
                <a:endParaRPr/>
              </a:p>
            </p:txBody>
          </p:sp>
          <p:pic>
            <p:nvPicPr>
              <p:cNvPr id="2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外科护理与医疗团队的合作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与外科医生、麻醉医生、手术室护士等紧密合作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共同保障手术顺利进行，降低手术风险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及时发现并处理术后并发症，提高患者康复质量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外科护理的健康宣教内容与方法</a:t>
            </a:r>
            <a:endParaRPr/>
          </a:p>
        </p:txBody>
      </p:sp>
      <p:sp>
        <p:nvSpPr>
          <p:cNvPr id="21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1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术前健康教育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疾病知识普及，提高患者认知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手术相关事项的介绍，增强治疗信心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术前准备事项的指导，确保顺利进行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术后健康教育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术后康复指导，促进患者恢复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并发症预防措施，降低风险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用药指导，确保药物治疗效果</a:t>
                </a:r>
                <a:endParaRPr/>
              </a:p>
            </p:txBody>
          </p:sp>
          <p:pic>
            <p:nvPicPr>
              <p:cNvPr id="22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长期健康教育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生活方式调整，预防疾病复发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定期复查的重要性，及时发现异常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心理疏导，帮助患者调整心态</a:t>
                </a:r>
                <a:endParaRPr/>
              </a:p>
            </p:txBody>
          </p:sp>
          <p:pic>
            <p:nvPicPr>
              <p:cNvPr id="22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外科护理的健康教育内容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3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3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根据患者年龄、文化背景、疾病特点等因素制定个性化教育方案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满足不同患者的需求，提高教育效果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关注患者心理状态，提供心理支持</a:t>
                </a:r>
                <a:endParaRPr/>
              </a:p>
            </p:txBody>
          </p:sp>
          <p:sp>
            <p:nvSpPr>
              <p:cNvPr id="23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个体化健康教育</a:t>
                </a:r>
                <a:endParaRPr/>
              </a:p>
            </p:txBody>
          </p:sp>
        </p:grpSp>
        <p:grpSp>
          <p:nvGrpSpPr>
            <p:cNvPr id="23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3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采用讲座、示范、互动等多种教育形式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制作图文并茂的健康教育资料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利用网络平台进行远程健康教育</a:t>
                </a:r>
                <a:endParaRPr/>
              </a:p>
            </p:txBody>
          </p:sp>
          <p:sp>
            <p:nvSpPr>
              <p:cNvPr id="23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多形式健康教育</a:t>
                </a:r>
                <a:endParaRPr/>
              </a:p>
            </p:txBody>
          </p:sp>
        </p:grpSp>
        <p:grpSp>
          <p:nvGrpSpPr>
            <p:cNvPr id="24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4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定期评估健康教育效果，及时调整教育方案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收集患者反馈，持续改进健康教育方法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与医疗团队共享健康教育信息，提高整体护理质量</a:t>
                </a:r>
                <a:endParaRPr/>
              </a:p>
            </p:txBody>
          </p:sp>
          <p:sp>
            <p:nvSpPr>
              <p:cNvPr id="24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评估与反馈健康教育</a:t>
                </a:r>
                <a:endParaRPr/>
              </a:p>
            </p:txBody>
          </p:sp>
        </p:grpSp>
      </p:grpSp>
      <p:pic>
        <p:nvPicPr>
          <p:cNvPr id="24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外科护理的健康教育方法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5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5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健康教育效果评估的重要性</a:t>
                </a:r>
                <a:endParaRPr/>
              </a:p>
            </p:txBody>
          </p:sp>
          <p:sp>
            <p:nvSpPr>
              <p:cNvPr id="25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了解健康教育是否达到预期目标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判断健康教育方法是否有效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为健康教育改进提供依据</a:t>
                </a:r>
                <a:endParaRPr/>
              </a:p>
            </p:txBody>
          </p:sp>
        </p:grpSp>
        <p:grpSp>
          <p:nvGrpSpPr>
            <p:cNvPr id="25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5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健康教育效果评估方法</a:t>
                </a:r>
                <a:endParaRPr/>
              </a:p>
            </p:txBody>
          </p:sp>
          <p:sp>
            <p:nvSpPr>
              <p:cNvPr id="25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采用问卷调查、访谈等方式收集患者信息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观察患者行为改变，评估教育效果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分析健康教育数据，总结优点与不足</a:t>
                </a:r>
                <a:endParaRPr/>
              </a:p>
            </p:txBody>
          </p:sp>
        </p:grpSp>
        <p:grpSp>
          <p:nvGrpSpPr>
            <p:cNvPr id="25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5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健康教育效果评估结果的应用</a:t>
                </a:r>
                <a:endParaRPr/>
              </a:p>
            </p:txBody>
          </p:sp>
          <p:sp>
            <p:nvSpPr>
              <p:cNvPr id="25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根据评估结果调整健康教育方案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为护理人员提供培训和改进建议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提高外科护理健康教育的整体水平</a:t>
                </a:r>
                <a:endParaRPr/>
              </a:p>
            </p:txBody>
          </p:sp>
        </p:grpSp>
      </p:grpSp>
      <p:pic>
        <p:nvPicPr>
          <p:cNvPr id="25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外科护理的健康教育效果评估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外科护理的健康宣教案例分析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12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13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14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案例背景</a:t>
                </a:r>
                <a:endParaRPr/>
              </a:p>
            </p:txBody>
          </p:sp>
          <p:sp>
            <p:nvSpPr>
              <p:cNvPr id="1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患者对手术存在恐惧和担忧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患者对术后康复缺乏了解</a:t>
                </a:r>
                <a:endParaRPr/>
              </a:p>
            </p:txBody>
          </p:sp>
        </p:grpSp>
        <p:grpSp>
          <p:nvGrpSpPr>
            <p:cNvPr id="17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18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健康宣教措施</a:t>
                </a:r>
                <a:endParaRPr/>
              </a:p>
            </p:txBody>
          </p:sp>
          <p:sp>
            <p:nvSpPr>
              <p:cNvPr id="2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术前进行详细的疾病知识和手术介绍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术后提供个性化的康复指导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提供心理支持和情绪疏导</a:t>
                </a:r>
                <a:endParaRPr/>
              </a:p>
            </p:txBody>
          </p:sp>
        </p:grpSp>
        <p:grpSp>
          <p:nvGrpSpPr>
            <p:cNvPr id="21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2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案例效果</a:t>
                </a:r>
                <a:endParaRPr/>
              </a:p>
            </p:txBody>
          </p:sp>
          <p:sp>
            <p:nvSpPr>
              <p:cNvPr id="2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患者手术顺利进行，恢复良好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患者对护理工作表示满意，愿意积极配合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成功的外科护理健康宣教案例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https://d.book118.com/988011131127006037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外科护理健康宣教PPT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2024-09-17T21:22:22.094</cp:lastPrinted>
  <dcterms:created xsi:type="dcterms:W3CDTF">2024-09-17T13:22:22Z</dcterms:created>
  <dcterms:modified xsi:type="dcterms:W3CDTF">2024-09-17T13:22:23Z</dcterms:modified>
</cp:coreProperties>
</file>