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D2C2A-47E1-4EC0-9817-0DC4DAEDA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DD7A9-9EA9-484D-BB7C-1A6C88D55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91944-8908-4FFE-923F-F0EC03463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353F3-CF9B-43AE-9EBE-989CF1B9E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FECD1D-2AF4-42E7-85E9-9AE8204AD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23E550-16A2-428B-B676-5B03E219E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434C52-A753-4D6A-93C3-B77867314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F3FAD-2480-4E76-884D-C5E6350B2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F242AD-6A35-4A67-97CD-49949FE38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86DC4-97DC-44D9-8449-B613B7E3C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24C22-308B-43A5-B094-42BA1C466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1200401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护理查房形式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常见的护理查房形式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护理查房的流程和内容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14" r="320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随着医疗技术的不断发展，护理查房的形式也在不断演变，以适应临床实践的需求。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护理查房是护理工作中重要的组成部分，是评估患者病情、制定护理计划和评价护理效果的重要手段。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护理查房的目的是通过评估患者的病情和需求，为患者提供全面、专业的护理服务，促进患者的康复。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护理查房的意义在于提高护理质量、保障患者安全、提升护士的专业技能和服务水平。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护理查房是护理实践中一种重要的活动，主要目的是评估患者的健康状况，检查护理计划和措施的执行情况，以及提高护士的专业知识和技能。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护理查房具有互动性、实践性和系统性的特点，通过医生和护士的共同参与，以患者为中心，对患者的病情和护理情况进行全面深入的讨论和评估。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提升护士职业素养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通过参与护理查房，护士可以增强责任感和使命感，提升职业素养和价值认同感，增强对护理工作的热爱和投入。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通过护理查房，可以及时发现和解决护理过程中存在的问题，提高护理工作的准确性和有效性，从而提高患者的满意度和护理质量。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促进知识更新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护理查房是护士学习和交流的平台，通过讨论和实践，护士可以不断更新专业知识，提高技能水平，增强临床思维和判断能力。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强化沟通协作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护理查房促进了医生和护士之间的沟通和协作，有利于形成更为紧密的医护合作关系，提高医疗工作效率。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常见的护理查房形式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日常性、及时性、全面性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查房是一种常见的护理查房形式，通常在每天固定的时间进行，由护士长或资深护士带领，对病区内的病人进行逐一检查和评估。这种查房形式具有日常性、及时性和全面性的特点，能够及时发现病人的病情变化和潜在问题，为病人提供个性化的护理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每日查房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计划性、系统性、针对性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查房是一种有计划的护理查房形式，通常按照一定的周期进行，如每周、每月或每季度。这种查房形式具有计划性、系统性和针对性的特点，能够对病人的病情状况和自身认知情况进行全面评估，为病人提供更加精准的护理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定期查房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灵活性、随机性、补充性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不定期查房是一种灵活的护理查房形式，通常根据病人的病情变化和特殊需求进行，具有灵活性、随机性和补充性的特点。这种查房形式能够及时应对病人的突发状况，为病人提供及时的护理干预和救治措施。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不定期查房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夜间性、安全性、有效性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查房是一种针对夜间护理需求的护理查房形式，通常在夜间进行，由值班护士负责。这种查房形式具有夜间性、安全性和有效性的特点，能够及时发现夜间病情变化和安全隐患，为病人提供及时的救治和护理服务，保障病人的安全和舒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夜间查房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https://d.book118.com/988012004010006045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2024-09-25T10:33:11.451</cp:lastPrinted>
  <dcterms:created xsi:type="dcterms:W3CDTF">2024-09-25T02:33:11Z</dcterms:created>
  <dcterms:modified xsi:type="dcterms:W3CDTF">2024-09-25T02:33:13Z</dcterms:modified>
</cp:coreProperties>
</file>