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69591E-EC7D-4036-98BB-F5FD60A9A7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2BE0D9-F30D-4787-9112-F6D0BF43F9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7ED0C4-350B-402E-A6AD-0CDEE709D2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C6B454-BE7C-4131-949F-0FFD22B186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FC695F-39ED-4905-9EF6-449F80458A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D305E6-1D57-481C-A4C7-112703E51A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C4AFE1-34B5-4F67-AB31-AEB2DFFFDD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B6DCDF-C49D-4889-A6CE-B41C12DCF2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370D38-4431-4718-9463-2557813DD2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C1A80E-6C07-4F3C-968A-CDDD8D4554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2A0023-1E06-4F51-8D82-31EE230FF1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12014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全面质量管理的心理与情商管理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全面质量管理中的心理管理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全面质量管理中的情商管理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心理与情商管理在全面质量管理中的实践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心理与情商管理对全面质量管理的影响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全面质量管理的核心思想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关注客户需求，强调预防而非检验，追求零缺陷，通过持续改进和团队合作提高组织绩效。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全面质量管理的工具和技术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包括质量功能展开（QFD）、田口方法、六西格玛、精益生产等，用于识别、分析和解决问题，提高产品质量和过程效率。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全面质量管理的定义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全面质量管理是一种以客户为中心，通过全员参与和持续改进，实现组织长期成功的管理哲学和方法。</a:t>
            </a:r>
          </a:p>
        </p:txBody>
      </p:sp>
      <p:pic>
        <p:nvPicPr>
          <p:cNvPr id="10" name="Picture 10"/>
          <p:cNvPicPr>
            <a:picLocks noChangeAspect="1"/>
          </p:cNvPicPr>
          <p:nvPr/>
        </p:nvPicPr>
        <p:blipFill>
          <a:blip r:embed="rId2"/>
          <a:srcRect t="24" b="24"/>
          <a:stretch>
            <a:fillRect/>
          </a:stretch>
        </p:blipFill>
        <p:spPr>
          <a:xfrm>
            <a:off x="869006" y="1293635"/>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全面质量管理概述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心理因素对全面质量管理的影响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员工的心理状态直接影响其工作表现，积极的心理状态有助于提高员工参与度和工作效率，进而提升产品质量和客户满意度。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542" r="145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情商管理在全面质量管理中的作用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情商管理有助于培养员工的自我意识、自我激励、同理心和社交技能，这些技能对于团队合作、沟通和解决冲突至关重要，能够提高组织的整体绩效。</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心理与情商管理在全面质量管理中的实践</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可以通过培训、辅导和激励机制等措施，提高员工的心理素质和情商水平，促进全面质量管理的实施和持续改进。同时，领导者的心理素质和情商水平也对全面质量管理的成败产生重要影响，因此领导者需要注重自身的心理与情商修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心理与情商管理在全面质量管理中的重要性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全面质量管理中的心理管理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5054" r="2505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2777" r="12777"/>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员工心理需求分析</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员工渴望在工作中得到尊重和认可，这有助于提升他们的自尊和归属感。</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员工期望通过工作获得成长和发展的机会，包括学习新技能、承担更多责任等。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员工期望在薪酬、晋升等方面得到公平对待，避免偏袒和不公。</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员工需要稳定的工作环境，避免频繁的变动和不确定性。</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尊重与认可</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成长与发展</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公平与公正</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工作安全感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目标激励</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奖励激励</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参与激励</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培训激励</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心理激励与激励机制设计</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673" r="1667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715" r="16715"/>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7091" r="17091"/>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设定明确、具有挑战性的目标，激发员工的积极性和动力。</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通过物质奖励、荣誉奖励等方式，肯定员工的贡献和成绩。</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鼓励员工参与决策和管理，增强他们的责任感和归属感。</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提供培训和发展机会，帮助员工提升技能和能力，增强自信心。</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752" r="1475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6090" r="1609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倾听员工的诉求和困扰，理解他们的感受和需求。</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倾听与理解</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帮助员工识别、表达和调节情绪，提高情绪稳定性。</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情绪管理</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教授员工有效的压力应对技巧，如放松训练、时间管理等。</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压力应对</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引导员工以积极的心态看待问题和挑战，激发内在动力。</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积极心态培养</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心理辅导与压力缓解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全面质量管理中的情商管理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情商定义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情商（Emotional Intelligence，EQ）是指个体在处理情感、情绪和人际关系方面的能力。它涵盖了自我认知、自我管理、社交意识和关系管理等多个方面。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情商重要性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情商对于个人和组织的发展至关重要。高情商的个体能够更好地理解和管理自己的情绪，与他人建立良好的关系，并在团队合作和领导力发展中发挥积极作用。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情商概念及重要性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高情商的团队成员能够通过诚实、透明和尊重他人来建立信任，从而促进团队内部的合作和沟通。</a:t>
            </a:r>
          </a:p>
        </p:txBody>
      </p:sp>
      <p:pic>
        <p:nvPicPr>
          <p:cNvPr id="6" name="Picture 6"/>
          <p:cNvPicPr>
            <a:picLocks noChangeAspect="1"/>
          </p:cNvPicPr>
          <p:nvPr/>
        </p:nvPicPr>
        <p:blipFill>
          <a:blip r:embed="rId2"/>
          <a:srcRect l="13542" r="13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建立信任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情商高的团队成员能够更有效地处理冲突，通过倾听、理解和寻求共识来解决分歧，维护团队的和谐与凝聚力。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冲突解决</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情商有助于提升团队成员的协作能力，包括分享信息、协调资源和共同解决问题，以实现团队目标。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协作能力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情商在团队合作中的应用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https://d.book118.com/988012014015006032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2024-09-09T08:42:16.151</cp:lastPrinted>
  <dcterms:created xsi:type="dcterms:W3CDTF">2024-09-09T00:42:16Z</dcterms:created>
  <dcterms:modified xsi:type="dcterms:W3CDTF">2024-09-09T00:42:18Z</dcterms:modified>
</cp:coreProperties>
</file>