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35F039-9A1D-4CD1-B55F-1AAB3F6F4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C71501-E665-4F41-A77D-34B6C27E8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20B0EA-909A-4240-8F47-7803A2349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092EEA-F9E7-48AF-8757-9BFD1DE10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D81B80-C74E-412C-B517-DE0734904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FB31AA-31BD-44B9-9173-B93D22701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C5DBC8-3F30-4762-8A9B-03E6555A7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2F0359-29CE-4316-A2EF-13D2211FA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C11307-8CAA-4CF2-AB80-93BE0FA00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B8FDD6-F792-4552-B417-DE6B1B5A1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C793BD-C414-4F43-8835-90D8F8064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1203604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中医业务护理查房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护理查房的目的和意义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护理查房的实施流程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中医护理查房的案例分析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中医护理查房的未来发展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中医护理理论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辨证施护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中医护理强调个体化治疗，根据患者的体质、年龄、性别、病情等因素，制定个性化的护理方案，以达到最佳的护理效果。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整体观念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中医认为人体是一个有机整体，各脏腑器官相互关联，相互影响。中医护理注重整体调理，通过调整人体内环境，达到预防和治疗疾病的目的。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中医护理注重预防保健，通过调理身体、增强免疫力等手段，预防疾病的发生和发展。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3792" b="13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中医护理的方法和技术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情志护理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中医认为情志对健康和疾病有着重要影响，中医护理注重调节患者的情绪状态，通过心理疏导、安慰等方式，帮助患者保持心情愉悦。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饮食调理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中医认为饮食对健康和疾病也有着重要影响，中医护理注重饮食调理，根据患者的体质和病情，制定个性化的饮食方案。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针灸、推拿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中医护理还采用针灸、推拿等传统中医疗法，以调节人体气血、舒通经络，达到治疗疾病的目的。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中医护理注重个体化治疗，根据患者的具体情况制定个性化的护理方案，以达到最佳的护理效果。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强调个体化护理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中医护理不仅关注疾病本身，还注重整体调理，通过调节人体内环境、增强免疫力等方式，达到预防和治疗疾病的目的。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综合调理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中医护理操作简便易行，患者易于接受，且效果显著。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操作简便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中医护理注重人文关怀，关注患者的心理状态和情感需求，有助于提高患者的满意度和生活质量。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融合人文关怀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中医护理的特色和优势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护理查房的目的和意义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护理查房是护理工作中一项非常重要的活动，它是对患者病情状况、自身认知情况进行了解，以及护理效果评价的重要手段。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通过护理查房，对患者的病情状况、自身认知情况进行了解，评价护理效果，发现护理工作中存在的问题，并及时进行改进，提高护理质量。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护理查房的定义和目的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护理查房是提高护理质量、保障患者安全的重要手段，也是提升护士专业素养的重要途径。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通过护理查房，可以及时发现患者病情变化，预防并发症的发生，提高患者满意度，提升医院形象。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护理查房的重要性和意义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中医护理强调整体观念、辨证施护，注重预防保健和康复。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中医护理理念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结合方式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结合意义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在护理查房中，可以运用中医护理理念和方法，对患者进行全面的评估和护理。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将中医护理与护理查房相结合，可以提高护理效果，促进患者康复，提升中医护理服务水平。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护理查房与中医护理的结合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护理查房的实施流程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https://d.book118.com/988012036044006027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2024-09-05T02:59:11.650</cp:lastPrinted>
  <dcterms:created xsi:type="dcterms:W3CDTF">2024-09-04T18:59:11Z</dcterms:created>
  <dcterms:modified xsi:type="dcterms:W3CDTF">2024-09-04T18:59:13Z</dcterms:modified>
</cp:coreProperties>
</file>