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D2F06-91C3-40D5-92C5-121D57A5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6E762-B58B-4D82-AB53-8FE2559A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180E3-61E6-4F9A-BBAF-689E7AB0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CF07C-4DC6-49F8-B749-BE9EC215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60369-EFC0-4421-BB62-04647AA0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5FC62-7B04-4864-B5C9-6CAB6EF5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621156-A590-422A-98F0-3245B6953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15EC6-7137-40FB-84D9-A8898540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31D81-8B1C-465E-8B5D-C92216AE8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80377-019F-4DCD-9255-F6054FC8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3D562-5B95-410D-8288-19AB5D65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2045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公司年会活动方案改进意见报告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以往年会活动回顾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现有年会活动方案分析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改进意见与建议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通过改进年会活动方案，增加员工对年会的期待和参与热情，从而提高员工对公司的认同感和归属感。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提升员工参与度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年会作为公司文化的重要展示平台，改进方案将有助于更好地传递公司的价值观、理念和成果。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通过丰富多彩的活动，增进不同部门员工间的了解和交流，提高团队协作效率。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阐述年会活动的主题和核心理念，为后续的方案改进提供方向。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详细介绍年会活动的策划过程，包括活动形式、节目安排、场地布置等方面的规划和设计。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分析年会活动的宣传方式和效果，提出改进意见，提高员工对年会的知晓度和参与度。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评估年会活动的执行情况和员工反馈，总结经验教训，为今后的年会活动提供改进建议。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以往年会活动回顾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30" r="254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3" r="238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历年年会主题重复，缺乏创意和新鲜感，导致员工参与热情不高。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主题缺乏新意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活动形式以传统的表演、游戏为主，缺乏互动性和趣味性，难以满足员工多样化的需求。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形式单一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活动主题与形式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年会活动主要面向公司内部员工，缺乏外部合作伙伴和客户的参与，限制了活动的影响力和吸引力。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由于场地、预算等限制，年会活动规模较小，难以营造热烈的氛围和提供丰富的活动内容。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规模较小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参与人员有限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员工满意度不高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根据往年员工反馈，年会活动的满意度普遍不高，员工对活动的期望与实际效果存在差距。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缺乏有效评估机制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公司缺乏对年会活动的有效评估机制，难以准确衡量活动的实际效果和投入产出的效益。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5" r="228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现有年会活动方案分析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现有年会方案包括演讲、表演、游戏、抽奖等多个环节，旨在满足不同员工的需求。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多样化活动内容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方案强调员工间的互动，如团队游戏、合作表演等，以促进团队凝聚力。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通过设立多个奖项，表彰员工的贡献和成绩，激发员工的积极性和参与度。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部分员工反映年会活动缺乏新意，与往年相似度高，导致参与热情不高。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活动创意不足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由于环节过多，时间安排过于紧凑，员工难以充分享受活动。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部分员工由于性格、职位等原因参与度不高，未能充分体现团队凝聚力。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参与度不均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活动策划团队在筹备过程中过于依赖往年经验，缺乏创新思维和尝试。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筹备时间不足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由于筹备时间紧张，未能充分调研员工需求，导致活动安排与员工期望存在偏差。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活动策划团队与员工沟通不足，未能充分了解员工的意见和建议，使得活动方案存在局限性。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改进意见与建议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https://d.book118.com/988012045035006023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2024-08-29T16:39:25.493</cp:lastPrinted>
  <dcterms:created xsi:type="dcterms:W3CDTF">2024-08-29T08:39:25Z</dcterms:created>
  <dcterms:modified xsi:type="dcterms:W3CDTF">2024-08-29T08:39:27Z</dcterms:modified>
</cp:coreProperties>
</file>