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411A6D-6DCF-4D48-9FF8-17282243A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C59AA5-C2FF-4A5C-AC98-4AF76D5E6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C7356A-2611-45C5-ADFC-EC6627B39E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B8B3A5-2589-4D40-998A-A59A4CE1E0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A1A74B-D017-4ADF-8DFF-5E1E6AAE72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5849A5-AEE2-47D7-A481-0DAFD21230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B3F9C7-B173-4476-97DA-1DFB47218D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D303B1-252A-4A2F-BD1D-B98C3DD87B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8C2F16-743F-4022-A18F-A1D052FFC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66D659-3098-45C5-9E05-457FA40435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E0931D-2DAE-4892-809C-A643EC8D64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12047035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研发统计年报的时间范围和发布周期</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研发统计年报的时间范围</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研发统计年报的发布周期</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研发统计年报的编制流程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研发统计年报的主要内容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研发统计年报的意义和作用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研发统计年报的目的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为了全面反映一个国家或地区在研发领域的投入、产出及发展趋势，为政府、企业和研究机构提供决策支持和参考。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研发统计年报的背景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随着科技创新的日益重要，各国纷纷加大对研发领域的投入，研发活动成为推动经济发展的重要动力。因此，对研发活动的统计和监测显得尤为重要。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地域范围</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根据报告的需求和目的，研发统计年报可以覆盖不同的地域范围，如国家、省份、城市等。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数据来源</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研发统计年报的数据来源主要包括政府科技部门、统计机构、高校、科研机构和企业等。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行业范围</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研发统计年报可以涵盖各个行业领域的研发活动，如制造业、信息技术、生物医药等。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时间范围</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研发统计年报通常覆盖一年的时间范围，从上一年的1月1日至12月31日。</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研发统计年报的时间范围</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统计起始时间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研发项目起始时间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研发统计年报通常从研发项目的起始时间开始统计，确保完整记录项目的研发过程。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会计年度起始时间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对于与财务报告相关的研发统计，一般从会计年度的起始时间开始统计，以便与财务报告保持一致。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研发项目完成时间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研发统计年报在统计截止时间方面，通常会考虑研发项目的完成时间，确保项目成果的全面反映。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会计年度结束时间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与财务报告相关的研发统计，其截止时间通常与会计年度的结束时间保持一致，确保数据的准确性和可比性。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统计截止时间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完整性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合理的时间范围能够确保研发统计年报完整反映企业在报告期内的研发活动，避免遗漏重要信息。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准确性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正确设定时间范围有助于提高研发统计年报数据的准确性，为决策者提供可靠依据。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可比性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统一的时间范围使得不同企业、不同年度的研发统计年报具有可比性，便于分析和评估。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时间范围对年报的影响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研发统计年报的发布周期</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研发统计年报通常每年发布一次，汇总并展示过去一年的研发活动数据和成果。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不定期发布</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有些机构或地区可能会根据具体情况，在特定时间或事件触发下进行不定期的发布。</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年度发布</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发布频率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一些机构或地区的研发统计年报会在每年的固定时间节点发布，如年底或年初。</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另一些机构或地区则可能会根据数据收集、整理和分析的进度，灵活选择发布时间。</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固定时间节点</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灵活时间节点</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发布时间节点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数据时效性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发布周期的长短直接影响到年报数据的时效性。较短的发布周期可以更快地反映研发活动的最新动态，而较长的发布周期则可能导致数据滞后。</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信息全面性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发布周期还会影响年报信息的全面性。如果发布周期过短，可能无法充分收集和整理数据，导致年报内容不够全面。相反，适当的发布周期可以确保数据的完整性和准确性。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决策参考价值</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发布周期对年报的决策参考价值也有影响。适时的发布可以为决策者提供及时、准确的信息支持，有助于做出更科学合理的决策。</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发布周期对年报的影响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https://d.book118.com/988012047035006023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2024-08-29T16:39:26.507</cp:lastPrinted>
  <dcterms:created xsi:type="dcterms:W3CDTF">2024-08-29T08:39:26Z</dcterms:created>
  <dcterms:modified xsi:type="dcterms:W3CDTF">2024-08-29T08:39:28Z</dcterms:modified>
</cp:coreProperties>
</file>