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1EE29-4DC9-45A2-85BC-5C5426404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4714F-3EA9-4B03-9EB9-971415488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DC73A-9073-40EB-9651-9E57A8AE9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6A1ED-A0FB-4EB6-A0A2-6D16410A2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965252-F530-4DBA-954F-3A6FD7BAC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C72CB6-0949-423F-AF28-EDF4D7F8E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AF3B80-9761-4EF0-93DB-0A25DB6EE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FE587-1504-46F4-BA26-161325F35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449D4-6C0E-4EA6-91C0-F7982DD26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6897C-4D4C-4550-8986-B078542A9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BD978-73C7-4B5C-B143-0BE5F7950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3065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教育培训的家长教育与家庭关系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家长教育的重要性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家长教育与家庭关系的关联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如何提升家长教育水平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家庭教育中的常见问题与对策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教育培训在家长教育中的作用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案例分享：成功的家长教育实践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家长教育的重要性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934" r="49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781" b="127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家长教育对孩子成长的影响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培养孩子良好的学习习惯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家长通过参与教育培训，了解科学的教育方法，能够更好地指导孩子的学习，培养孩子良好的学习习惯。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提高孩子的综合素质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家长通过教育培养，能够引导孩子全面发展，提高孩子的综合素质，培养孩子的创新能力和实践能力。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增强孩子的社会适应能力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家长的教育水平提升后，能够更好地引导孩子适应社会，增强孩子的社会适应能力。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通过参与教育培训，家长可以更好地理解孩子的需求和心理，从而更好地与孩子沟通和交流，增进亲子关系。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家长在教育培养过程中，能够更好地处理家庭关系，促进家庭和谐，营造良好的家庭氛围。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家长通过教育培训，能够提升自身的文化素养，进而影响整个家庭的文化氛围。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提升家庭文化素养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家长教育对家庭关系的影响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促进社会文明进步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家长教育水平的提高，能够推动社会文明进步，提高社会的道德水平。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增强社会稳定性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良好的家庭教育能够减少社会问题，增强社会稳定性，促进社会的和谐发展。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提高社会整体教育水平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通过家长教育的普及和提高，能够整体提高社会的教育水平，为国家培养更多优秀的人才。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家长教育对社会的影响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家长教育与家庭关系的关联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减少冲突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正确的育儿知识和方法能够帮助家长更好地处理家庭矛盾和冲突，减少紧张和冲突，促进家庭成员之间的理解和支持。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家长通过教育培训获得积极的育儿观念和技巧，有助于营造和谐、愉快的家庭氛围，促进家庭成员之间的情感交流。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培养共同兴趣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通过教育培训，家长可以了解孩子的兴趣和需求，培养共同的兴趣爱好，增强家庭成员之间的互动和凝聚力。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292" r="11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083" r="7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家长教育对家庭氛围的影响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家长教育培训有助于提高家长的沟通技巧，使家长能够更好地理解孩子，倾听孩子的需求和感受，促进亲子之间的有效沟通。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通过教育培训，家长可以学会开放式问题的提问方式，鼓励孩子表达自己的想法和感受，培养孩子的表达能力和自信心。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正确的沟通观念和方法可以帮助家长解决常见的沟通障碍，如不听话、顶嘴等，建立良好的亲子关系。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解决沟通障碍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家长教育对家庭沟通的影响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通过家长教育培训，家长可以了解家庭决策的重要性，学会让孩子参与家庭决策，培养孩子的责任感和自主性。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家长可以学会平衡家庭成员的利益和需求，制定合理的家庭规则和决策，促进家庭的和谐与稳定。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平衡决策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正确的育儿知识和方法可以帮助家长做出科学、合理的家庭决策，避免盲目跟从或过于主观的决策，提高家庭生活质量。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科学决策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家长教育对家庭决策的影响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如何提升家长教育水平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培养孩子的综合素质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家长应注重培养孩子的综合素质，包括学习能力、社交能力、创新能力等，以适应未来社会的发展需求。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树立正确的家庭教育观念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家长应认识到家庭教育的重要性，明确家庭教育与学校教育的同等地位，树立正确的家庭教育观念。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尊重孩子的个性发展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家长应尊重孩子的个性差异，理解每个孩子都有独特的发展轨迹，避免过度干涉和强制要求。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提升家长的教育理念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家长应学会倾听孩子的想法和感受，理解孩子的需求和困惑，与孩子建立良好的沟通基础。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表达与交流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情感支持与引导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家长应学会清晰、准确地表达自己的观点和要求，同时鼓励孩子表达自己的意见和看法。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家长应给予孩子情感上的支持和鼓励，同时引导孩子正确面对问题和挑战。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提高家长的沟通能力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https://d.book118.com/988013065123006030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2024-09-07T10:06:15.632</cp:lastPrinted>
  <dcterms:created xsi:type="dcterms:W3CDTF">2024-09-07T02:06:15Z</dcterms:created>
  <dcterms:modified xsi:type="dcterms:W3CDTF">2024-09-07T02:06:17Z</dcterms:modified>
</cp:coreProperties>
</file>