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E5724-48C4-402A-AFAD-6E5513277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561CE-D0BC-4C04-9C1B-1EF5B23E0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57F1E-BED7-4940-9D73-56B6B715A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2FA30-17DD-4B75-8846-076EA210B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6AC610-F904-42EF-B786-DF76C6729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132B7A-0DC9-40C3-9E1E-D1AC0DE3D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51622E-4DEA-478A-AB07-68354D1E4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BA084-3BFF-49C5-9C5B-0C9A79F03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7DB69-1201-49A7-9145-6C34304DC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1D71A-5112-4BA2-82A8-BCD7F2017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1F4E2-3722-4FDD-8223-AC9A40E86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13130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疑难病例查房如何制作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疑难病例查房的定义与重要性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疑难病例的选择与准备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查房过程的设计与实施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疑难病例查房的效果评估与改进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疑难病例查房的案例分享与学习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疑难病例查房的定义与重要性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通过疑难病例查房，医生可以集思广益，共同解决病例中的难点，提高医疗水平和治疗效果。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疑难病例查房是指医生针对具有复杂病情、诊断困难或治疗效果不佳的病例进行深入探讨、分析和学习的过程。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疑难病例查房有助于医生深入了解病例，发现潜在问题，提高诊断和治疗方案的准确性，从而提高医疗质量。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促进医生交流与学习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疑难病例查房为医生提供了一个交流和学习的平台，有助于医生之间的知识共享和技能提升。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提升医院形象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通过疑难病例查房，医院可以展示其医疗实力和专业水平，提高患者对医院的信任度和满意度。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疑难病例的选择与准备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病情复杂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涉及多学科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具有代表性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罕见病例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选择病情较为复杂、诊断或治疗方案难以确定的病例。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选择涉及多个学科领域的病例，如跨外科、内科、影像科等。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选择具有一定代表性的病例，对于提高团队整体诊疗水平有帮助。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选择较为罕见的病例，有助于拓宽团队的知识面和诊疗经验。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病例资料的准备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收集患者的病史资料，包括主诉、现病史、既往史、家族史等。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整理患者的实验室检查、影像学检查、病理检查等结果。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汇总患者目前的治疗方案，包括药物治疗、手术治疗、放疗等。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列出患者目前存在的疑难问题，如诊断困难、治疗效果不佳等。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病史资料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检查结果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疑难问题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提前通知参与查房的相关人员，包括医生、护士、药师等。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明确本次查房的目的，如解决疑难问题、提高诊疗水平等。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明确查房目的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制定详细的查房流程，包括患者介绍、病史询问、体格检查、讨论等环节。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制定查房流程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准备查房所需的相关物品，如听诊器、手电筒、病历夹等。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准备相关物品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查房前的沟通与准备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查房过程的设计与实施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明确查房的目的和重点，是提高诊断准确性、优化治疗方案还是学习特定病例。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选择病例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制定查房流程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挑选具有代表性的疑难病例，涉及多学科领域或具有挑战性的病例。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包括病例汇报、专家提问、讨论分析、总结反馈等环节，确保流程紧凑有序。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查房流程的设计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https://d.book118.com/988013130116006034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2024-09-13T06:36:44.888</cp:lastPrinted>
  <dcterms:created xsi:type="dcterms:W3CDTF">2024-09-12T22:36:44Z</dcterms:created>
  <dcterms:modified xsi:type="dcterms:W3CDTF">2024-09-12T22:36:46Z</dcterms:modified>
</cp:coreProperties>
</file>