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715AF-82AA-4FC4-87A7-88155237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D2A09-173C-4819-8DF2-AAA12079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9E6B5-8B33-414B-A05D-1AE3987E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CE268-47D5-47F7-B197-DC5EDD0D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2B4AB-8F8D-42FB-A6C9-A6BA42665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0FC480-11CD-448B-9366-EC434165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A2941-5440-47AF-B5CE-313256834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09EE4-6D20-4ABE-A139-41422BD0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A53C8-3136-4B93-8C33-01145318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B47E4-088E-470D-A63C-FB2EC96A0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CC27B-5610-44A5-B7E1-2F5D9D33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5073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公务技师技术工作总结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通过总结过去的工作经验和教训，发现自身技术能力的不足，进而提升技术水平。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17" b="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推动工作改进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076" b="30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将个人在工作中积累的经验和知识进行分享，促进团队成员之间的交流和合作。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通过对过去工作的反思和总结，发现存在的问题和不足，提出改进措施，推动工作质量的提升。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2" r="1716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794" r="1179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简要介绍在过去一段时间内所承担的工作职责和任务。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详细阐述在工作中取得的重要成果和突破，以及对团队和公司的贡献。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深入剖析在工作中遇到的问题和挑战，以及应对和解决这些问题的经验教训。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展望未来的工作计划和目标，提出个人职业发展的规划和期望。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未来工作展望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提供了专业技术支持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为组织内的各个部门提供了及时、有效的技术支持，解决了众多技术难题，提高了整体工作效率。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参与了新技术的研究与应用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积极参与新技术的研究和应用工作，为组织的技术创新做出了贡献。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完成了多个重要项目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在本年度内，成功完成了包括设备升级、系统优化在内的多个重要项目，确保了各项任务的顺利进行。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获得了优秀业绩奖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凭借出色的工作表现，获得了组织颁发的优秀业绩奖，这是对我工作成果的肯定。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提高了设备运行效率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通过对设备的升级和优化，显著提高了设备的运行效率，降低了故障率，为组织节省了维修成本。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推动了技术创新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在新技术的研究和应用方面取得了重要突破，推动了组织的技术创新进程。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增强了组织的竞争力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通过技术创新和成果应用，增强了组织的竞争力，为组织的可持续发展做出了贡献。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提升了组织的技术水平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通过不断学习和实践，提高了自己的技术水平，同时也带动了组织整体技术水平的提升。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为组织创造了经济效益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通过优化设备运行、降低维修成本等措施，为组织创造了可观的经济效益。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对组织的贡献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技术能力提升与成长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积极学习云计算、大数据、人工智能等新技术，并尝试将其应用于实际工作中，提高工作效率和质量。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通过参与多个项目和任务，积累了丰富的实践经验，能够迅速适应新技术并灵活运用。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不断尝试新技术和新方法，提出创新性的解决方案，为团队带来新的思路和想法。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新技术学习和应用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https://d.book118.com/988015073021006032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2024-09-09T10:33:37.490</cp:lastPrinted>
  <dcterms:created xsi:type="dcterms:W3CDTF">2024-09-09T02:33:37Z</dcterms:created>
  <dcterms:modified xsi:type="dcterms:W3CDTF">2024-09-09T02:33:39Z</dcterms:modified>
</cp:coreProperties>
</file>