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F0B4B3-45B3-4DBD-BF6E-C93A4BD71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BE99DE-CA45-41C3-940C-1D3CE13FB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A42A3B-16BF-4140-8560-982A212C8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0D75D8-0547-4216-87B0-2901681C6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6BCFB9-47FA-41FC-9657-8EDAA4E26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878E1E-0382-41F2-A989-F62409856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0DA2AE-9CC9-408C-A675-664A03040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8D8F04-09DC-40CE-9756-D65C09068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A673A2-1A2F-4A16-BACF-FFFAD1B0E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BE4A4A-481A-401E-A4AF-B3468FDDC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79559F-1BA3-4D1F-B7F3-4FBD236CE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1606206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设备管理的能源与环境保护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能源管理在设备管理中的应用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环境保护在设备管理中的考虑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设备管理中的能源与环境保护策略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设备管理中的能源与环境保护实践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设备管理是对设备全生命周期的综合管理，包括设备的规划、设计、制造、选型、购置、安装、使用、维护、修理、改造、更新直至报废的全过程。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设备管理是企业生产经营管理的基础工作，对于保障生产安全、提高生产效率、降低运营成本、促进节能减排等方面具有重要意义。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2389" b="2389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设备管理的目标与原则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设备管理目标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设备管理的目标是追求设备综合效率最大化，实现设备的经济性、安全性、环保性、可靠性等方面的最优表现。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设备管理原则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设备管理应遵循全员参与、预防为主、维护保养与计划检修相结合、技术管理与经济管理相结合等原则。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设备管理历史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设备管理经历了事后维修、预防维修、生产维修、维修预防和设备综合管理等多个发展阶段。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随着工业4.0、物联网、大数据等技术的不断发展，设备管理正朝着智能化、信息化、远程化等方向发展，实现更加精准、高效和可持续的设备管理。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能源管理在设备管理中的应用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118" r="1111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能源管理是指对能源生产过程、转换过程和消费过程进行科学的计划、组织、控制和监督等一系列工作。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包括节约能源、提高能源利用效率、保护环境、促进可持续发展等。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能源管理的基本概念与原则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能源管理原则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能源管理定义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设备能源效率评估与改进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通过对设备能源消耗和产出的测量和分析，评估设备的能源效率，识别能源浪费和节能潜力。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设备能源效率评估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根据评估结果，采取相应措施提高设备能源效率，如优化设备运行参数、改进设备维护方式等。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设备能源效率改进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包括高效节能电机、变频器、余热回收等技术，可有效降低设备能源消耗。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节能设备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采用高效节能设备，如高效照明灯具、高效空调等，可直接降低能源消耗。同时，推广使用新能源和可再生能源设备，如太阳能热水器、风力发电等，有助于减少对传统能源的依赖。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节能技术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节能技术与设备的应用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环境保护在设备管理中的考虑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国家制定了一系列环境保护法规，对设备管理的环保要求进行了明确规定，包括排放标准、噪声控制、废弃物处理等方面。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环境保护法规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针对不同行业和设备类型，国家制定了相应的环保标准，对设备运行的环保指标进行限制和规定，如废气排放浓度、废水排放标准等。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环保标准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011" b="60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0075" b="2007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9998" b="199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设备运行对环境的影响分析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废气排放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设备运行过程中产生的废气，如二氧化硫、氮氧化物、颗粒物等，会对大气环境造成污染，影响空气质量和人体健康。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废水排放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设备清洗、冷却等过程中产生的废水，若未经处理直接排放，会对水体环境造成污染，影响水生生物和人体健康。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噪声污染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设备运行过程中产生的噪声会对周围环境造成污染，影响人们的生活和工作。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https://d.book118.com/988016062063006033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2024-09-11T11:46:11.987</cp:lastPrinted>
  <dcterms:created xsi:type="dcterms:W3CDTF">2024-09-11T03:46:12Z</dcterms:created>
  <dcterms:modified xsi:type="dcterms:W3CDTF">2024-09-11T03:46:14Z</dcterms:modified>
</cp:coreProperties>
</file>