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BAAFF-FE33-4AD2-858D-D3660A660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FF6F9-3A04-49CE-8157-6BC484530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A2DAF-F4EF-426E-84D0-418DD98A2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B8BF1-EC8D-4070-8D08-C120B8009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47DDD8-7155-4A4C-81E6-AA8929543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F8E461-6DA4-4DD4-9805-5DFF2B24A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B177D6-E902-4E28-A573-F00FABE6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05B1D-82A0-4754-B1AA-C2C98D0F2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766784-90CA-4BF5-94B6-C1B1BAEBA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B3E781-1D24-4E34-8D90-FEC13960D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93AC43-3769-4BC8-BD49-98C1661B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17037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浅谈物业管理经理人如何进行职业生涯规划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物业管理经理人的职业定位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物业管理经理人的能力建设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物业管理经理人的实践经验积累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物业管理经理人的职业规划策略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物业管理经理人的发展路径选择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物业管理经理人的自我提升途径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物业管理经理人的职业定位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物业管理经理人是指在物业管理领域中，负责组织、协调、监督和管理物业运营的专业人员。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物业管理经理人负责制定物业管理计划和规章制度，组织物业运营和维护，监督服务质量，处理业主和租户的投诉，以及协调与相关部门的关系等。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职业定义与职责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随着城市化进程的加速和房地产市场的繁荣，物业管理行业的需求不断增长，为物业管理经理人提供了广阔的职业发展空间。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物业管理经理人可以从初级岗位逐渐晋升至高级管理职位，如物业公司总经理、物业管理部经理等，甚至可以自主创业，开设自己的物业管理公司。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职业晋升路径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物业管理经理人需要具备丰富的物业管理专业知识，熟悉物业运营管理流程，掌握相关法律法规。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与业主、租户、相关部门和团队成员进行有效沟通，解决各种问题和纠纷。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能够组织和协调团队工作，监督和指导员工，推动物业管理工作顺利进行。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不断探索新的管理理念和方法，提高物业管理的效率和质量。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物业管理经理人的能力建设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合理分配人力、物力等资源，确保项目高效推进，降低成本。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能够根据项目需求制定合理、可行的项目计划，明确时间节点和任务分工。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监控项目进度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对项目实施过程进行全程跟踪，确保项目按计划进行，及时发现并解决问题。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项目管理能力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根据项目需求组建具备不同专业背景和技能的团队，发挥团队成员的优势。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组建高效团队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通过有效的激励措施和培训计划，激发团队成员的积极性和创造力。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激发团队潜力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确保团队成员明确目标，落实责任，提高团队执行力和工作效率。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提升团队执行力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团队管理能力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与团队成员保持良好沟通，及时了解团队动态和问题，促进信息共享。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建立良好沟通机制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协调内外部关系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解决冲突和矛盾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4639" b="463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与公司内部其他部门和外部合作伙伴建立良好合作关系，确保工作顺利推进。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具备解决冲突和矛盾的能力，化解内部矛盾，维护团队和谐氛围。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沟通协调能力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33" r="17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能够及时识别项目实施过程中可能出现的风险，并进行合理评估。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制定风险应对策略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根据风险性质制定相应的预防和应对措施，降低风险对项目的影响。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风险监控与调整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对已识别的风险进行持续监控，及时调整应对策略，确保项目顺利进行。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物业管理经理人的实践经验积累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物业管理项目实践是物业管理经理人积累经验的重要途径。通过参与各类物业管理项目，如住宅小区、商业大厦、工业园区等，物业管理经理人可以深入了解不同类型物业的管理特点、服务需求和运营模式。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在实践中，物业管理经理人应注重学习项目的规划、组织、协调和控制，掌握物业管理的核心业务和关键环节。同时，要关注项目的经济效益和社会效益，提高自身的综合管理能力。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物业管理项目实践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物业管理涉及多个部门和多方利益相关者，因此跨部门合作经验对于物业管理经理人来说至关重要。在实践中，物业管理经理人应积极与相关部门沟通协调，如工程、安保、财务等部门，共同完成物业管理任务。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通过跨部门合作，物业管理经理人可以提升团队协作能力和资源整合能力，增强对整个物业管理流程的把控力。同时，要关注与其他部门的协同发展，实现共同成长。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跨部门合作经验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https://d.book118.com/988017037063006044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2024-09-24T14:15:12.283</cp:lastPrinted>
  <dcterms:created xsi:type="dcterms:W3CDTF">2024-09-24T06:15:12Z</dcterms:created>
  <dcterms:modified xsi:type="dcterms:W3CDTF">2024-09-24T06:15:14Z</dcterms:modified>
</cp:coreProperties>
</file>