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C7FE7-DF14-45FC-9306-AC9E40AA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0280F-1390-4E5E-82D1-ABB2A97F6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1F7D7-2A25-43D9-9B91-B13407B2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D795F-53BC-4774-A04D-10850C08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7ADB4-6A4C-4A4C-A43A-F2B9A31B7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D3E61-258B-4264-B4B5-99783B34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5A042-5EB9-487B-B3F4-CF5F8DD37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0F1EF-CF81-493F-92CB-44107371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EBA70-F86A-4314-BB26-E85227584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B0020-EF7C-4C58-B1EE-CCED2D75E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F82AB-7615-4FD4-872C-61484ACC7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7063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机械制图——截交线(平面切割平面体)课件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截交线的基本概念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平面切割平面体的截交线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实际应用中的截交线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截交线的三维建模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截交线的实际操作练习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截交线的基本概念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当一个平面与一个立体相交时，其交线称为截交线。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截交线是封闭的平面图形，它可以是直线、圆、椭圆、抛物线、双曲线等。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垂直截交线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截平面与立体表面垂直或平行。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倾斜截交线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截平面与立体表面斜交。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相交截交线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截平面与立体表面相交但不完全贯穿。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完全贯穿截交线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截平面完全贯穿立体。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截交线的分类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截交线的绘制方法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确定截平面与立体的相对位置关系。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使用绘图工具，按照规定的线型和比例绘制截交线。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根据相对位置关系，确定截交线的形状和范围。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检查绘制的截交线是否符合要求，如有错误及时修正。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平面切割平面体的截交线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正方体的切割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正方体在平面切割时，其截交线可能是一个点、一条直线或一个平面多边形。根据切割面的位置和角度，截交线的形状会有所不同。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当切割面与正方体的一个面平行时，截交线是一条直线；当切割面与正方体的棱线平行时，截交线是一个平面多边形；当切割面与正方体的顶点相交时，截交线是一个点。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长方体的切割截交线与正方体类似，但长方体的形状使得截交线的形状更加多样。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切割面平行于长方体的一个面时，截交线是一条直线；切割面与长方体的棱线平行时，截交线是一个平面多边形；切割面与长方体的顶点相交时，截交线是一个点。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长方体的切割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圆柱体的切割截交线取决于切割面的位置和角度。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当切割面与圆柱体的底面平行时，截交线是一个圆；当切割面与圆柱体的一条棱线平行时，截交线是一个椭圆或抛物线；当切割面与圆柱体的顶点相交时，截交线是一个点。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圆柱体的切割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圆锥体的切割截交线同样取决于切割面的位置和角度。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当切割面与圆锥体的底面平行时，截交线是一个圆；当切割面与圆锥体的一条棱线平行时，截交线是一个椭圆或抛物线；当切割面与圆锥体的顶点相交时，截交线是一个点。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圆锥体的切割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球体的切割截交线取决于切割面的位置和角度。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当切割面与球体相切时，截交线是一个点；当切割面与球体相交时，截交线是一个圆或椭圆。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球体的切割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实际应用中的截交线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https://d.book118.com/988017063030006044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2024-09-24T03:16:27.340</cp:lastPrinted>
  <dcterms:created xsi:type="dcterms:W3CDTF">2024-09-23T19:16:27Z</dcterms:created>
  <dcterms:modified xsi:type="dcterms:W3CDTF">2024-09-23T19:16:29Z</dcterms:modified>
</cp:coreProperties>
</file>