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F2C83A-EFDE-4AA4-8FBB-768BDC22F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EF3EB-64CD-4F22-9452-EBA64D8387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902B46-B777-4B5D-B851-941F54638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EFFD01-BC03-43D3-9C62-F282D1409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E32A3-EF72-4236-8EDC-F702E5AC68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D4D0C4-AEE5-43EF-8A9C-4815DFB483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4CA4FF-18DE-423E-B06C-5EE7A3055D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694CC-674D-43D6-8058-218A2C6B60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9E275F-13FD-4C77-8958-8DCFB8CC3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57AD6-F350-4489-AE2F-8E02ED19CE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2B4A9A-2404-455E-AA3C-F39FE6D48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2010403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结缔组织病相关间质性肺病的药物副反应和治疗安全性</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结缔组织病相关间质性肺病概述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药物副反应分析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治疗安全性评价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患者用药指导与教育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通过探讨药物副反应和治疗安全性，推动临床医生在治疗过程中更加合理地选择和使用药物，降低患者用药风险。</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促进临床合理用药</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深入了解药物在治疗过程中可能引发的不良反应，提高医生和患者的警觉性。</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阐述结缔组织病相关间质性肺病的药物副反应</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评估不同治疗方案的安全性，为患者和医生提供更安全、有效的治疗选择。</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分析治疗安全性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68" r="145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详细介绍结缔组织病相关间质性肺病治疗过程中可能出现的药物副反应，包括常见的和罕见的不良反应。</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药物副反应的类型和表现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阐述如何评估不同治疗方案的安全性，包括临床试验、荟萃分析、不良反应监测等方法。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治疗安全性的评估方法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探讨如何预防和处理药物副反应，包括调整用药方案、加强患者教育、提高医生用药水平等措施。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药物副反应的预防和处理措施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展望未来的研究方向，如开发新的药物、改进治疗方案、提高用药安全性等。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未来研究方向</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结缔组织病相关间质性肺病概述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结缔组织病患者的免疫系统异常，导致自身抗体攻击肺部组织，引发间质性肺病。</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自身免疫反应</a:t>
            </a:r>
          </a:p>
        </p:txBody>
      </p:sp>
      <p:pic>
        <p:nvPicPr>
          <p:cNvPr id="5" name="Picture 5"/>
          <p:cNvPicPr>
            <a:picLocks noChangeAspect="1"/>
          </p:cNvPicPr>
          <p:nvPr/>
        </p:nvPicPr>
        <p:blipFill>
          <a:blip r:embed="rId2"/>
          <a:srcRect l="16821" r="1682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某些基因变异可增加结缔组织病相关间质性肺病的易感性。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遗传因素</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如吸烟、职业暴露和某些药物使用等，可诱发或加重结缔组织病相关间质性肺病。</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环境因素</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发病原因及机制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症状</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包括咳嗽、呼吸困难、胸痛等，严重者可出现呼吸衰竭。</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体征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肺部听诊可闻及爆裂音，X线或CT检查可见肺部弥漫性病变。</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诊断</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结合临床表现、影像学检查和实验室检查（如肺功能检查、自身抗体检测等）进行综合诊断。</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75" b="337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主要包括药物治疗、氧疗、呼吸康复等非药物治疗和手术治疗。</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治疗方法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根据病情严重程度和患者个体差异，选择合适的药物，如糖皮质激素、免疫抑制剂等。同时，针对患者的具体症状，可选用止咳药、平喘药等对症治疗药物。</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药物选择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在治疗过程中，需密切关注药物副反应和患者的病情变化，及时调整治疗方案。对于严重呼吸衰竭的患者，可能需要机械通气等支持治疗。</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注意事项</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治疗方法及药物选择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药物副反应分析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糖皮质激素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具有强大的抗炎作用，能够迅速缓解病情。常用药物如泼尼松、地塞米松等。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生物制剂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针对特定免疫细胞或分子的药物，如抗TNF-α药物、B细胞抑制剂等，能够精准调控免疫反应。</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免疫抑制剂</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通过抑制免疫系统的过度反应，减轻结缔组织病相关间质性肺病的炎症。常见药物包括环磷酰胺、甲氨蝶呤等。</a:t>
            </a:r>
          </a:p>
        </p:txBody>
      </p:sp>
      <p:pic>
        <p:nvPicPr>
          <p:cNvPr id="10" name="Picture 10"/>
          <p:cNvPicPr>
            <a:picLocks noChangeAspect="1"/>
          </p:cNvPicPr>
          <p:nvPr/>
        </p:nvPicPr>
        <p:blipFill>
          <a:blip r:embed="rId2"/>
          <a:srcRect l="14000" r="14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常见药物类型及其作用机制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可能导致感染风险增加、肝功能损害、骨髓抑制等严重副反应。危害程度较高，需密切监测。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免疫抑制剂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糖皮质激素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9824" b="198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生物制剂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3804" r="2380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长期使用可能导致骨质疏松、糖尿病、高血压等副反应。危害程度中等，但需注意用药时间和剂量。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可能引发过敏反应、感染等副反应。危害程度因药物而异，使用前需进行充分评估。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药物副反应表现及危害程度评估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https://d.book118.com/988020104034006027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2024-09-04T23:01:26.256</cp:lastPrinted>
  <dcterms:created xsi:type="dcterms:W3CDTF">2024-09-04T15:01:26Z</dcterms:created>
  <dcterms:modified xsi:type="dcterms:W3CDTF">2024-09-04T15:01:28Z</dcterms:modified>
</cp:coreProperties>
</file>