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23FF-EAD8-4823-91B8-A1BAC81DD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B264A-93E6-4310-B928-3B86B0C5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6D34B-2FDA-4167-9FF1-925D2823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DEB86-7954-43E2-A54A-0604E069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DB242-48A3-48B4-AABA-2B7A2EE7B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B7DCE-AF25-45FF-BB23-08113604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0E786-3748-434F-B175-D71A2D8C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5CF61-2C36-4EAD-82B4-F1EF88EF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3F557-4852-4E08-8455-0A845A47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0F4E5-6BFE-41CF-B173-DB6D98881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52CBD-47C5-4AC9-A797-E88878BF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107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VSD护理大查房PPT课件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VSD技术，即真空封闭引流技术，是一种通过负压吸引和封闭敷料来促进创面愈合的治疗方法。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VSD技术起源于20世纪90年代，经过多年的研究和发展，已成为治疗各种急慢性创面的重要手段。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适用于各种类型的创面，如手术切口、烧伤、创伤等，尤其适用于感染性创面和慢性创面的治疗。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通过负压吸引装置，将伤口处的渗出物和坏死组织吸出，减轻局部组织压力，改善血液循环。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使用生物半透膜对伤口进行封闭，防止外界细菌入侵，减少感染机会。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封闭敷料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负压吸引可刺激肉芽组织生长，加速创面愈合。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促进肉芽组织生长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对患者进行全面的评估，确定是否适合使用VSD技术。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定期检查负压吸引装置是否正常工作，观察引流液的颜色、性质和量，及时处理异常情况。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根据需要定期更换敷料，保持伤口清洁干燥。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向患者及家属介绍VSD技术的原理、护理要点及注意事项，提高患者的自我管理能力。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VSD技术在护理中的应用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选择合适的VSD材料是护理操作的关键步骤，需根据患者的具体情况和手术需求进行选择。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VSD材料时，应考虑材料的生物相容性、吸附性能、透明度、抗张力强度等因素，以确保材料能够有效地吸附渗出物，保持创面干燥，促进愈合。同时，还需要根据患者的年龄、体重、体表面积等参数计算所需敷料的尺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VSD材料的选择与准备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正确的贴敷方法能够确保VSD敷料与创面紧密贴合，防止渗漏和移位。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贴敷VSD敷料之前，应先清洁创面，去除坏死组织和渗出物。然后，根据创面的形状和大小适当裁剪敷料，确保敷料能够完全覆盖创面并有一定的重叠。在贴敷时，应从中心部位向四周轻轻按压敷料，确保敷料与创面紧密贴合，同时也要注意防止空气残留和敷料的移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VSD敷料的正确贴敷方法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保持引流管的通畅和清洁是VSD护理的重要环节，需要定期检查和清洗引流管。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定期检查引流管的通畅情况，避免引流管受压、扭曲或堵塞。同时，需要定期清洗引流管，以保持其清洁和通畅。在清洗时，应使用无菌生理盐水或蒸馏水，避免使用酒精或其他刺激性液体。此外，还需要注意观察引流液的颜色、量和气味，如有异常应及时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VSD引流管的护理要点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VSD敷料的更换与处理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敷料的更换与处理是VSD护理的重要环节，需要定期更换敷料，并根据情况进行特殊处理。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更换敷料时，应先清洁创面，去除残留的敷料和渗出物。然后，根据创面的情况选择合适的敷料，并按照贴敷方法进行更换。在处理敷料时，应注意防止交叉感染和传播疾病。同时，对于特殊情况下的创面，如感染严重、渗出物较多等，需要进行特殊处理，如使用抗生素、清创等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https://d.book118.com/988021072056006040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2024-09-18T21:03:38.014</cp:lastPrinted>
  <dcterms:created xsi:type="dcterms:W3CDTF">2024-09-18T13:03:38Z</dcterms:created>
  <dcterms:modified xsi:type="dcterms:W3CDTF">2024-09-18T13:03:40Z</dcterms:modified>
</cp:coreProperties>
</file>