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E7D20-5EE0-4FA4-808F-5B0629181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48B83-EA16-4D16-9457-2B4D6922D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EE3CE-5A37-47DA-82EB-6D20D9AAB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29BEC-581D-410E-98D2-ECEDCD330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D74A7-9893-4407-BB73-3259C0F9F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00CFC-95C7-4323-B777-979AF9B6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23A7A-616E-4631-9A88-47F39A1C6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BF76C-9BF2-44DE-A41E-9943EEBB1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FB787-9A1B-4E95-8CF5-24C824182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AAD78-6566-45C6-AFC0-BC53454F0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74411-9C6D-4ECC-A3CB-5191E4FE2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1117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志愿者服务行业2024年宿舍管理招募优化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志愿者招募策略优化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宿舍管理方案改进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志愿者激励机制设计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宿舍安全与风险管理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7" r="32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01" r="33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目前，大多数志愿者服务行业的宿舍管理仍采用传统的人工管理方式，如纸质登记、口头通知等。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宿舍设施条件参差不齐，一些宿舍存在设施老化、环境不佳等问题，影响志愿者的居住体验。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宿舍设施条件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当前宿舍管理情况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传统的人工管理方式效率低下，容易出现信息不准确、沟通不畅等问题。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管理效率低下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宿舍环境差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部分宿舍环境不佳，如卫生状况差、噪音扰民等，影响志愿者的休息和生活质量。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一些宿舍存在安全隐患，如消防设施不完备、电线老化等，可能对志愿者的生命财产安全造成威胁。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志愿者参与宿舍管理可以引入新的管理理念和方式，提高管理效率，减少资源浪费。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志愿者可以发挥自身优势，组织清洁卫生、美化环境等活动，改善宿舍环境。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改善宿舍环境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志愿者可以参与安全巡查、消防演练等活动，提高自身和室友的安全意识，减少安全事故的发生。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志愿者参与宿舍管理的意义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志愿者招募策略优化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利用微博、微信公众号、抖音等社交媒体平台，发布志愿者招募信息，提高信息覆盖面和触达率。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与高校、职业学校等教育机构建立合作关系，将志愿者招募信息纳入学生课外活动或实践课程中，吸引更多学生参与。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与相关企业合作，鼓励员工参与志愿服务，同时可将志愿服务纳入企业社会责任报告中，提升企业社会形象。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拓宽志愿者招募渠道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提升志愿者招募效率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简化报名流程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优化志愿者报名表格设计，减少不必要的信息填写，提供线上报名渠道，方便志愿者快速完成报名。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建立志愿者报名后的及时反馈机制，通过邮件、短信等方式告知报名结果和后续安排，提高志愿者参与体验。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志愿者管理系统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引入专业的志愿者管理系统，实现志愿者信息的自动化管理和数据分析，提高招募工作效率。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对报名的志愿者进行面试和评估，了解其个人素质、服务意愿和能力水平，确保选拔出合适的志愿者。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根据志愿服务项目的需求和特点，制定明确的志愿者选拔标准，包括年龄、学历、技能等方面的要求。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为选拔出的志愿者提供全面的培训和指导，包括志愿服务理念、服务技能、安全知识等方面的内容，提高志愿者的服务质量和综合素质。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667" r="18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375" r="20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加强志愿者选拔与培训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宿舍管理方案改进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设立宿舍管理委员会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由志愿者代表组成，负责监督和执行宿舍管理规定，及时解决问题和纠纷。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实施奖惩制度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对遵守宿舍管理规定的志愿者进行表彰和奖励，对违反规定的志愿者进行适当的惩罚，以维护宿舍的秩序和纪律。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制定全面的宿舍管理规定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明确每个宿舍成员的责任和义务，包括卫生、安全、作息等方面，确保宿舍生活的有序进行。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完善宿舍管理制度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417" b="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对宿舍进行定期维护和更新，提供舒适的床铺、桌椅、储物柜等设施，确保志愿者的基本生活需求得到满足。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改善宿舍设施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保持宿舍的整洁和卫生，定期进行清洁和消毒工作，提供良好的通风和采光条件，营造宜居的宿舍环境。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优化宿舍环境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提供多样化的娱乐和学习设施，如图书馆、健身房、活动室等，促进志愿者的全面发展。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丰富宿舍生活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提高宿舍环境品质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https://d.book118.com/988021117007006023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2024-08-29T10:09:22.289</cp:lastPrinted>
  <dcterms:created xsi:type="dcterms:W3CDTF">2024-08-29T02:09:22Z</dcterms:created>
  <dcterms:modified xsi:type="dcterms:W3CDTF">2024-08-29T02:09:24Z</dcterms:modified>
</cp:coreProperties>
</file>