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40630-E2D8-4C4E-AD81-2A104C60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431B0-2C96-4590-94C8-C43CE440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DE56B-572D-4E1C-8001-C76E6FC3C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C3AE5-3193-4DF6-BFEF-BE8DAD476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6CB1B-CEEC-4AD1-B214-0C8ACC69C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BBC4B-726D-464D-BDB0-562C204FE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17A9C-17A7-4173-90B9-F1A33ADFC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AE828-8C3A-412B-9D38-2B58595C9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23916-3B78-487A-B05A-FFB4DFC25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D9F49-08B4-4B15-AF84-455585737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D0512-C944-4203-AC94-9DC2AB3F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1121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关爱生命公益招贴设计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公益招贴概述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设计元素与技巧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创意构思与表达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推广与传播策略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公益招贴概述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20" r="129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公益招贴是一种通过视觉图形和文字传达公益信息、倡导社会公益行为的广告形式。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具有鲜明的主题性、强烈的视觉冲击力和情感感染力，能够迅速吸引公众关注，传递正能量。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通过招贴的形式，将关爱生命、环保、助残等公益理念传递给更广泛的人群，提高公众意识。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传播公益理念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00" b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倡导社会行为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90" b="24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呼吁公众关注社会问题，积极参与公益活动，共同营造良好的社会氛围。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通过公益招贴的传播和倡导，推动社会公益事业的发展，促进社会的和谐与进步。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公益招贴的目的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关爱生命主题强调对生命的尊重和珍视，呼吁公众关注生命健康和安全，树立正确的生命观。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倡导人道主义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通过关爱生命主题的公益招贴，弘扬人道主义精神，倡导人与人之间的关爱和互助。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关爱生命主题的公益招贴有助于营造和谐的社会氛围，增强社会的凝聚力和向心力。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关爱生命主题的意义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设计元素与技巧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选择与关爱生命主题相关的图片或插图，如动物、植物、人类等，以传达爱与关怀的信息。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90" b="249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500" b="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图片与插图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运用具有象征意义的符号或标志，如心形、和平鸽等，以增强视觉冲击力。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符号与标志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通过创意图形设计，将关爱生命的理念以独特、新颖的方式表达出来。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图形创意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视觉元素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设置醒目、简洁的标题，概括招贴的主题和核心信息。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167" b="12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编写简洁明了的正文，阐述关爱生命的意义和重要性，激发观众的共鸣。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运用简洁有力的标语口号，强调关爱生命的紧迫性和必要性。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标语口号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文字元素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17" b="59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温暖色调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运用红色、橙色等温暖色调，传达出热情、温暖和关爱的情感。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运用对比强烈的色彩搭配，突出主题，吸引观众的注意力。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柔和色调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运用蓝色、绿色等柔和色调，营造出平和、宁静的氛围，引导观众深入思考。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留白处理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合理运用留白技巧，避免招贴过于拥挤或空洞，提升整体视觉效果。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将重要信息放在招贴的显眼位置，如标题、标语口号等，以便观众迅速捕捉关键信息。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平衡与对称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保持招贴设计的平衡感，通过对称或非对称的布局方式，使招贴看起来和谐统一。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排版布局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创意构思与表达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通过对社会现象的观察，发现与关爱生命相关的议题，如动物保护、环境保护、健康生活方式等。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社会现象观察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从传统文化、民族习俗、宗教信仰等方面挖掘与关爱生命相关的元素和符号。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从绘画、摄影、电影等艺术作品中汲取灵感，借鉴其表现手法和视觉语言。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艺术作品启发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创意来源与灵感激发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思维导图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运用思维导图工具，将关爱生命的主题进行分解和拓展，寻找更多的创意点。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创建情绪板，收集与关爱生命相关的图片、文字、色彩等元素，激发设计灵感。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通过集体讨论的方式，激发创意火花，收集各种可能的想法和构思。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通过描绘生动的场景、塑造鲜活的形象，引发观众的情感共鸣，传递关爱生命的理念。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象征手法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运用象征手法，将关爱生命的抽象概念转化为具体的视觉形象，增强招贴的艺术表现力和传播效果。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视觉元素运用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运用图形、色彩、文字等视觉元素，创造出富有冲击力和感染力的招贴画面。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创意表达方式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https://d.book118.com/988021121011006034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2024-09-12T06:17:05.082</cp:lastPrinted>
  <dcterms:created xsi:type="dcterms:W3CDTF">2024-09-11T22:17:05Z</dcterms:created>
  <dcterms:modified xsi:type="dcterms:W3CDTF">2024-09-11T22:17:07Z</dcterms:modified>
</cp:coreProperties>
</file>