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0CB28-B04F-4665-9252-23AF9F81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2C14A-4E0C-48C8-AB29-E4B143F0F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90F6-E65A-4C7B-9C4A-FE8F4DCF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03258-6652-4678-91CD-6A590F7B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EF5B6-FF9A-4B9C-9927-9ECFE439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C029C-034E-48AE-A49A-EC50E8D09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3CF77-8DCA-4D5D-A096-6170A0EE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18E7D-7AA0-40D2-B6C5-B1E52F7B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C5A5B-C767-4AB4-84EA-392FDA5F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BCED9-EC60-4983-9BD8-0DCEC8E3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50BCB-58FB-4C47-8C72-0C5D8C69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2031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讲严立实施方案的执行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讲严立实施方案是贯彻落实中央关于加强党的政治建设、全面从严治党等重要精神的具体行动。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贯彻落实中央精神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当前，世情、国情、党情发生深刻变化，党面临的“四大考验”和“四种危险”更加尖锐，需要更加严格地要求党员领导干部。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应对当前形势需要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通过讲严立实施方案的落实，可以进一步推动党和人民事业发展，提高党的执政能力和领导水平。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78" b="18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规范党员领导干部行为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讲严立实施方案对于规范党员领导干部的行为具有重要作用，可以促进党员领导干部自觉遵守党的纪律和规矩。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加强党风廉政建设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实施方案有助于加强党风廉政建设，推动全面从严治党向纵深发展，营造风清气正的良好政治生态。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提升党的形象和威信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通过实施方案的落实，可以提升党的形象和威信，增强人民群众对党的信任和拥护。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讲严立实施方案的制定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讲严立实施方案以党的纪律和规矩为依据，旨在加强党的纪律建设，维护党的团结统一。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党的纪律和规矩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制定讲严立实施方案坚持实事求是、问题导向的原则，针对存在的突出问题和薄弱环节，提出切实可行的措施和办法。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实事求是、问题导向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讲严立实施方案贯彻全面从严治党要求，以严明的纪律推进全面从严治党向纵深发展。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全面从严治党要求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讲严立实施方案的制定经过深入调查研究、广泛征求意见、反复修改完善等过程，确保方案的科学性和可操作性。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制定讲严立实施方案的人员包括党组织领导、纪检监察干部、有关专家学者等，他们具有丰富的实践经验和专业知识，为制定高质量的方案提供了有力保障。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制定过程和参与人员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讲严立实施方案的主要内容包括加强党的政治建设、思想建设、组织建设、作风建设、纪律建设等方面，提出了一系列具体可行的措施和办法。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严立实施方案具有针对性强、操作性强、实效性强的特点。方案针对存在的突出问题和薄弱环节，提出切实可行的措施和办法，注重实际操作和效果评估，确保方案的有效实施。同时，方案还注重与时俱进，根据时代发展和实践需要不断完善和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方案的主要内容和特点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讲严立实施方案的执行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在执行过程中，根据实际情况及时调整计划，确保方案能够顺利实施。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根据讲严立实施方案的目标和要求，制定具体的执行计划，包括各项任务的时间表、责任人、所需资源等。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根据任务的紧急程度和优先级，合理安排时间表，确保各项任务按时完成。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通过各种渠道和形式，加强对讲严立实施方案的宣传和教育，提高广大干部职工的认识和重视程度。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明确各级领导干部的责任，建立责任制，确保各项任务有人负责、有落实、有考核。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建立监督检查机制，对执行过程中出现的问题及时发现、及时纠正，确保方案得到有效执行。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执行过程中的重要措施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根据讲严立实施方案的目标和要求，建立科学合理的评估指标，对执行结果进行客观公正的评估。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定期对执行结果进行评估，总结经验教训，发现问题及时改进，推动方案不断完善。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将评估结果公开透明，接受社会监督，增强执行结果的可信度和公信力。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执行结果的监督和评估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https://d.book118.com/988022031065006034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2024-09-12T23:03:05.391</cp:lastPrinted>
  <dcterms:created xsi:type="dcterms:W3CDTF">2024-09-12T15:03:05Z</dcterms:created>
  <dcterms:modified xsi:type="dcterms:W3CDTF">2024-09-12T15:03:07Z</dcterms:modified>
</cp:coreProperties>
</file>