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EDA5F-DDDE-469E-979F-E10FBF75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8998-4B1C-4997-AD01-61228ABE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3D91-CE1A-4D33-9AA5-460689E5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71007-DD91-410B-89F6-9F1D6D3CC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2A15B-18F0-4A6A-8174-06FE45C9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94A70-7370-4AF3-978C-3DD21B39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13F1B-26C7-4797-BD92-63000EA9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D813B-9AD8-49EC-AE70-D02FF0CF1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7281A-09CC-44AF-ADA4-269E6B72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C3103-1DCE-4E2A-819B-6257D0CC3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0B7D-2D57-4171-AD4D-CC8DEB9F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2120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人工智能与物联网的结合推动智慧城市建设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人工智能技术在智慧城市建设中应用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物联网技术在智慧城市建设中应用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人工智能与物联网结合推动智慧城市建设案例分析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随着信息技术的飞速发展，人类社会正逐渐进入信息化时代，智慧城市作为信息化时代的重要产物，已经成为城市发展的重要方向。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全球城市化进程不断加速，城市规模不断扩大，城市管理和社会治理面临诸多挑战，智慧城市建设成为应对这些挑战的重要手段。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智慧城市是指利用各种先进技术和手段，实现城市运行系统的感知、分析、集成和应对，提高城市管理和社会治理水平，提升城市居民生活质量和幸福感。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智慧城市建设有助于推动城市经济、社会和环境协调发展，提高城市综合竞争力和可持续发展水平，对于应对城市化带来的挑战具有重要意义。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人工智能在智慧城市中应用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人工智能通过机器学习、深度学习等技术手段，实现对城市数据的智能分析和处理，为城市管理和决策提供有力支持。例如，在交通管理、环境监测、公共安全等领域，人工智能可以发挥重要作用。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物联网在智慧城市中应用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通过射频识别、红外感应器、全球定位系统等信息传感设备，按约定的协议，对城市各项设施进行智能化识别、定位、跟踪、监控和管理。例如，在智能家居、智能交通、智能医疗等领域，物联网可以实现设备间的互联互通和智能化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人工智能与物联网结合推动智慧城市建设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人工智能与物联网的结合可以实现城市各项设施的智能化感知、分析和管理，提高城市管理和社会治理水平。同时，二者结合还可以推动城市产业转型升级和创新发展，提升城市综合竞争力和可持续发展水平。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人工智能与物联网在智慧城市中作用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人工智能技术在智慧城市建设中应用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通过机器学习算法对历史数据进行分析和挖掘，发现数据之间的潜在联系和规律，进而进行趋势预测和决策支持。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智能感知与决策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利用机器学习技术实现城市各领域的智能感知，如交通流量、环境质量等，为城市管理者提供实时、准确的数据支持，实现科学决策。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基于用户的历史数据和行为模式，通过机器学习算法提供个性化的城市服务，如智能推荐、个性化导航等。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机器学习在数据处理与分析中应用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语音识别与自然语言处理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结合深度学习技术，实现语音助手、智能客服等应用，为市民提供更加便捷的城市服务体验。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利用深度学习技术对社交媒体等文本数据进行情感分析，了解市民对城市建设的态度和需求，为政策制定提供参考。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通过深度学习技术，对城市监控摄像头捕捉的图像进行自动识别和分类，实现智能安防、交通违规自动检测等应用。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深度学习在图像识别和语音识别中应用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78" b="33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40" r="26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自然语言处理在智能问答和舆情分析中应用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智能问答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通过自然语言处理技术，实现智能问答系统，为市民提供准确、及时的信息解答服务。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舆情分析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对社交媒体、新闻网站等文本数据进行自然语言处理和分析，了解公众对城市建设的看法和情绪，为政府决策提供数据支持。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多语言处理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针对不同语言和文化背景的市民，利用自然语言处理技术实现多语言服务，提高城市服务的普适性和便捷性。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物联网技术在智慧城市建设中应用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传感器网络在环境监测和交通管理中应用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通过部署大量的传感器节点，实时监测城市环境中的温度、湿度、空气质量等参数，为环境保护和城市规划提供数据支持。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利用传感器网络监测道路交通流量、车速等信息，实现交通信号的智能控制，提高交通运行效率。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https://d.book118.com/988022120121006030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2024-09-07T08:52:35.069</cp:lastPrinted>
  <dcterms:created xsi:type="dcterms:W3CDTF">2024-09-07T00:52:35Z</dcterms:created>
  <dcterms:modified xsi:type="dcterms:W3CDTF">2024-09-07T00:52:37Z</dcterms:modified>
</cp:coreProperties>
</file>