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D300A-2AB4-45E1-B126-2D91D7197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E31B5-FD3C-402E-A042-440185201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48D83-51A1-4D2D-9B02-A57299C7A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59BDD-EFBF-4A57-A137-4F2D70EAD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CA6146-F7C9-4811-947E-FEF5F112A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421E8B-D75D-4999-9CCA-23DB40B12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01C581-26D7-4620-AC98-284ECF146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5DCB9-A3ED-402E-AF99-F679BAF6E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013D7-5B2D-45CB-9255-D5B056C25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6E57E-8487-43EF-B744-03A4E59F9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74108-AF9A-4C73-AA88-B5E4D7E97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23063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糜烂性胃炎护理查房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患者病情评估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护理措施实施情况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家属沟通与教育指导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护理质量持续改进计划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患者病情评估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了解患者是否有慢性胃炎、胃溃疡等病史，以及是否接受过相关治疗。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既往病史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家族史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000" r="3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询问患者家族成员中是否有胃肠道疾病史或其他相关疾病史。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了解患者的饮食、作息、运动等方面的情况，以评估其对胃肠道的影响。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病史回顾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68" r="313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评估患者是否有上腹部疼痛、腹胀、嗳气、反酸、恶心、呕吐等症状，以及症状的频率和程度。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检查患者的腹部压痛、反跳痛、肌紧张等情况，以判断是否有胃部炎症或溃疡。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症状与体征分析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解读血常规、尿常规、大便常规等检查结果，了解患者是否有感染或出血等情况。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解读胃镜、钡餐等影像学检查结果，观察胃黏膜的形态和结构，判断是否有糜烂、炎症或溃疡等情况。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辅助检查结果解读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护理措施实施情况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根据患者的病情和饮食习惯，制定个性化的饮食计划，以清淡、易消化、营养丰富的食物为主，避免辛辣、油腻、生冷等刺激性食物。同时，根据患者的营养状况和病情变化，及时调整饮食计划。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对于营养不良的患者，可给予肠内或肠外营养支持，以补充身体所需的营养物质，促进身体康复。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饮食调整与营养支持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875" r="12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根据患者的病情和医生的建议，按时按量服用药物，注意观察药物的疗效和不良反应，及时调整药物剂量或更换药物。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密切观察患者的病情变化，如出现腹痛、腹胀、恶心、呕吐等症状时，应及时报告医生并协助处理。同时，定期进行实验室检查和影像学检查，以了解病情进展和治疗效果。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药物治疗与观察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关注患者的心理状态，给予心理支持和安慰，帮助患者树立信心，积极配合治疗。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向患者介绍糜烂性胃炎的病因、治疗方法、注意事项等相关知识，提高患者的自我保健意识和能力。同时，指导患者养成良好的生活习惯和饮食习惯，预防疾病复发。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心理护理与健康教育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https://d.book118.com/988023063106006024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2024-08-31T22:15:12.422</cp:lastPrinted>
  <dcterms:created xsi:type="dcterms:W3CDTF">2024-08-31T14:15:12Z</dcterms:created>
  <dcterms:modified xsi:type="dcterms:W3CDTF">2024-08-31T14:15:14Z</dcterms:modified>
</cp:coreProperties>
</file>