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9D5049-9AF4-4846-B76A-C436596FB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8D8CF-74ED-451B-8825-AB2894F64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1A7B29-1E24-4FCB-9C24-CFEB9B9FA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C5FE05-EFE6-41C2-AC0D-1AAE1AD6A3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2C510C-5AA9-41E1-A896-2C41044EB9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55CC62-A885-4120-9B88-4CF3B75E26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AA209D-F06A-4057-842C-1E065557B4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913150-CF87-437A-95C3-072687847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AF9D2E-2507-4351-A5E2-20244561A3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708753-EB44-4123-AB0A-654BD5DEE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E48DB-4EC2-4838-BBC7-0DD9C3076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23142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社会信用大数据分析报告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社会信用大数据的来源和特点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社会信用大数据分析方法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社会信用大数据的应用场景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社会信用大数据的挑战和前景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本报告旨在通过分析社会信用大数据，揭示社会信用的现状、问题和发展趋势，为社会信用体系的完善提供决策依据。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随着大数据技术的快速发展，社会信用体系的建设越来越依赖于大数据分析。通过大数据分析，可以更全面、准确地评估个人和组织的信用状况，提高社会信用管理的效率和公正性。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大数据技术可以从各种来源获取海量数据，包括公共部门、商业机构和社交媒体等，为信用评估提供更全面的信息。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数据来源广泛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通过对数据的深度挖掘和分析，可以更准确地评估个人和组织的信用状况，减少信息不对称带来的风险。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提高评估准确性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基于大数据分析的信用评估结果可以为政策制定和决策提供有力支持，帮助政府和企业做出更明智的决策。</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支持政策制定和决策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大数据分析有助于发现社会信用体系存在的问题和不足，为体系的完善和发展提供方向和建议。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促进社会信用体系建设</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大数据在社会信用体系中的重要性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社会信用大数据的来源和特点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公共部门</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包括政府机构、法院、税务部门等提供的公共数据。</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个人用户</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社交网络、电商网站等个人用户产生的数据。</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商业机构</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银行、保险、电信等商业机构提供的交易数据和征信数据。</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涵盖了个人和企业的多种信息，包括基本信息、交易信息、行为信息等。</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多样性</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数据随时间不断更新和变化。</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动态性</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经过多渠道采集和校验，数据较为可靠。</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可靠性</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提高信用评估准确性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通过大数据分析，可以更全面地评估个人或企业的信用状况，提高评估准确性。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降低信用风险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大数据分析可以帮助金融机构等信用服务机构更好地评估风险，降低信用风险。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促进社会公平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通过大数据分析，可以打破信息不对称，促进社会公平。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大数据在社会信用体系中的作用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社会信用大数据分析方法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描述性分析</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对社会信用数据进行初步描述，了解数据的基本特征和分布情况。</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探索性分析</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深入挖掘数据中的潜在规律和关联信息，为后续分析提供依据。</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预测性分析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利用机器学习、统计模型等技术，对社会信用数据进行预测和趋势分析。</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规范性分析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根据数据分析结果，提出相应的规范和政策建议，指导社会信用体系建设。</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数据分析方法概述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数据挖掘</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通过聚类、分类、关联规则等方法，从海量数据中提取有价值的信息。</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机器学习</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利用算法对数据进行训练和学习，实现对数据的自动分类、预测等功能。</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数据可视化</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通过图表、图像等形式，直观展示数据分析结果，便于理解和交流。</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数据处理</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对社会信用数据进行清洗、整合、转换等操作，确保数据质量和可用性。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常用的大数据分析技术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信用评分</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利用大数据技术，构建信用评分模型，对个人或企业进行信用评估。</a:t>
            </a:r>
          </a:p>
        </p:txBody>
      </p:sp>
      <p:cxnSp>
        <p:nvCxnSpPr>
          <p:cNvPr id="7" name="Connector 7"/>
          <p:cNvCxnSpPr/>
          <p:nvPr/>
        </p:nvCxnSpPr>
        <p:spPr>
          <a:xfrm>
            <a:off x="957845" y="3006206"/>
            <a:ext cx="3739643" cy="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风险预警</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通过对数据的实时监测和分析，及时发现潜在风险，为决策提供支持。</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行业分析</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对社会信用数据进行行业分类和比较，了解各行业的信用状况和发展趋势。</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政策制定</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基于大数据分析结果，制定相应的社会信用政策和规范，推动社会信用体系建设。</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大数据在社会信用分析中的应用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https://d.book118.com/988023142101006031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2024-09-08T15:03:06.804</cp:lastPrinted>
  <dcterms:created xsi:type="dcterms:W3CDTF">2024-09-08T07:03:06Z</dcterms:created>
  <dcterms:modified xsi:type="dcterms:W3CDTF">2024-09-08T07:03:08Z</dcterms:modified>
</cp:coreProperties>
</file>