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D43A6-199A-43A8-BB20-63D8E8AA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4F14A-D4D9-4515-BAFC-61CE862D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E5A58-2D8F-497C-9ED9-29F87759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C546A-A1B5-4935-B512-AC369076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EE092-2C9E-4B90-B0E1-7B8E7511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72559D-DCE3-4BED-A197-09B9D38EC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A60F9-8F9F-4FC6-B35F-0F19C0E48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9BFF4-F8AD-415B-9A60-BBFBB3BC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1FBE3-8138-452F-8D08-B0219DCB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CB060-7D0A-423F-AAA0-772F7B0C8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0D71F-6F2C-456E-AB58-0B8A2370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4065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胃癌化疗的心理护理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胃癌化疗患者常见的心理问题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心理护理在胃癌化疗中的重要性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胃癌化疗的心理护理措施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胃癌是一种常见的恶性肿瘤，化疗是治疗胃癌的重要手段之一。然而，化疗过程中患者容易出现各种心理问题，如焦虑、抑郁、恐惧等，这些问题会影响患者的治疗和生活质量。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心理护理是指针对患者的心理问题采取的一系列护理措施，旨在缓解患者的心理压力，提高其心理健康水平。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10" r="273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化疗对心理的影响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化疗过程中，患者可能会担心治疗效果、副作用、病情恶化等问题，这些担忧和焦虑会影响患者的治疗积极性和生活质量。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化疗过程中，患者可能会出现恶心、呕吐、乏力等症状，这些症状不仅给患者带来身体上的不适，还会影响患者的心理状态。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胃癌化疗患者常见的心理问题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患者在面对胃癌化疗时，常常会感到恐惧和焦虑，担心治疗效果、副作用以及疾病预后。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患者在接受化疗前，可能会对治疗过程、可能出现的副作用以及治疗后的生活质量等问题产生担忧。这种恐惧和焦虑可能导致患者产生逃避心理，不愿意接受治疗。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19" r="15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恐惧和焦虑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化疗过程中，患者可能会因为治疗带来的身体不适、生活质量的下降以及疾病本身的影响而感到抑郁和悲观。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抑郁和悲观情绪可能导致患者失去对治疗的信心，对生活失去热情，甚至产生自杀的想法。这种情绪状态需要得到及时关注和治疗。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抑郁和悲观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胃癌患者在化疗过程中可能会感到孤独和无助，因为他们需要面对的不仅是疾病本身，还有治疗过程中的各种挑战和困难。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孤独和无助感可能导致患者缺乏社交支持，不愿意与他人交流，进一步加重心理负担。护理人员和家属需要给予患者足够的关心和支持，帮助他们克服这些情绪障碍。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孤独和无助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心理护理在胃癌化疗中的重要性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https://d.book118.com/988024065113006047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2024-09-29T01:55:31.155</cp:lastPrinted>
  <dcterms:created xsi:type="dcterms:W3CDTF">2024-09-28T17:55:31Z</dcterms:created>
  <dcterms:modified xsi:type="dcterms:W3CDTF">2024-09-28T17:55:32Z</dcterms:modified>
</cp:coreProperties>
</file>