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538DF-31AF-493D-BD59-80E2AD2F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A3E72-306F-4611-8ADD-747584D1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3E51B-4A1B-4E8A-884B-3FC7976F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6F245-5DE4-4C9C-881D-2D2C7B46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C41ED0-AF87-4478-80CF-C2D13C5B9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B11D5-112C-4696-B224-45CE0CEE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A99E6-C633-47B8-B3AE-40813AD3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49C06-945B-49DF-887A-7B368AC36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AB540-06B1-487A-A89C-351F46D5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CC0CE-0AEA-40AC-962C-1918DDEF9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37D03-BE03-4BE5-9870-72D28C086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410213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个人品牌打造的自媒体推广策略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个人品牌定位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自媒体平台选择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个人品牌推广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个人品牌定位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自我优势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明确自身具备的优势和特长，如专业技能、经验、教育背景等，作为个人品牌的基石。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兴趣与价值观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了解自己的兴趣和价值观，确保个人品牌与自身认同保持一致。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独特卖点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找出与众不同的特质或经历，作为个人品牌的独特卖点。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明确希望吸引的目标受众群体，如年龄、性别、职业、兴趣等。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深入了解目标受众的需求和痛点，以提供有针对性的内容。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需求与痛点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与目标受众建立情感连接，增强品牌忠诚度。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建立情感连接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构建一个引人入胜的品牌故事，增强品牌的可记忆性和可信度。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设计独特的LOGO、字体、配色等视觉元素，形成品牌标识。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确定个人品牌的写作或语言表达风格，如亲切、专业、幽默等。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自媒体平台选择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利用微信朋友圈、公众号和微信群进行推广，适合发布短内容、活动和互动。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利用微博广场和话题进行推广，适合发布长内容、热点话题和与粉丝互动。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利用图片和短视频进行推广，适合发布精美、有视觉冲击力的内容。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Instagram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利用短视频进行推广，适合发布有趣、创意的内容，吸引年轻人关注。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TikTok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适合技术类博客，可以发布技术文章和教程。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适合知识分享和问答类博客，可以发布专业文章和回答问题。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适合文学和情感类博客，可以发布小说、散文和诗歌等。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网易云阅读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适合各类博客，可以发布长篇文章和连载# 个人品牌打造的自媒体推广策略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内容创作与发布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根据个人品牌定位，确定目标受众，创作符合受众需求的内容。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独特观点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在内容中展现独特的观点和见解，以区别于其他自媒体。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注重内容的质量和价值，避免发布低质量或无意义的内容。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https://d.book118.com/988024102136006040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2024-09-19T12:41:38.838</cp:lastPrinted>
  <dcterms:created xsi:type="dcterms:W3CDTF">2024-09-19T04:41:38Z</dcterms:created>
  <dcterms:modified xsi:type="dcterms:W3CDTF">2024-09-19T04:41:40Z</dcterms:modified>
</cp:coreProperties>
</file>