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53F60-B6C1-48B8-A339-9770A0969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16AA71-DCC7-456D-A9DC-5B747707A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171D7D-C7B0-4AC2-957B-49370A1EB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72946F-1372-4F4F-B393-613814912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5DA19D-0EB6-4682-814F-8CF00FCBD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4CF07A-8CAE-4CA4-B1C0-DFCFC6D09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808DEF-9B8B-4D7B-8EE9-7322EBD61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806197-E298-4E86-A089-58776BE53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5FDD1A-F128-4D39-89D3-5B5C6309D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D9DBB4-80B2-4009-9A9E-F983D769B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29F410-96AE-4D91-A59C-C88940F5C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24103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财务管理制度对企业内外部合作的指导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财务管理制度对企业内部合作的指导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财务管理制度对企业外部合作的指导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财务管理制度对企业内外部合作的案例分析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财务管理制度对企业内外部合作的挑战与解决方案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财务管理制度概述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财务管理制度是企业为规范财务管理流程、确保财务信息真实可靠、维护企业资产安全而制定的规章制度。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具有系统性、规范性、严谨性及适应性等特点，能够全面指导企业的财务管理活动，确保企业财务状况的健康与稳定。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094" b="290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保障企业资产安全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健全的财务管理制度能够有效地防止企业资产流失，降低财务风险。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提高财务管理效率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规范化的财务管理制度有助于提高财务管理工作的效率，减少不必要的时间和人力成本。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促进企业可持续发展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有效的财务管理制度能够帮助企业做出正确的财务决策，优化资源配置，从而促进企业的可持续发展。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包括会计核算制度、财务报销制度、预算管理制度、成本控制制度、内部审计制度等。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企业应根据自身规模、业务特点和发展阶段选择适合的财务管理制度，并在实践中不断完善和调整。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0" r="31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财务管理制度的种类与选择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财务管理制度对企业内部合作的指导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制定合理的资金筹措策略，确保企业有足够的资金支持业务发展。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资金筹措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规范资金使用流程，确保资金的有效利用，避免浪费和违规使用。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资金使用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7542" b="7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建立完善的资金监管机制，对企业内部各部门的资金使用进行监督和审计。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资金监管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根据企业战略目标和业务计划，编制全面、科学的预算方案。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预算编制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确保预算方案的严格执行，对预算执行情况进行实时监控和调整。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预算执行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建立预算考核机制，对各部门预算执行情况进行评估和奖惩。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预算考核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建立科学的成本核算体系，准确核算企业各项成本。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成本核算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对成本数据进行深入分析，找出成本控制的重点和难点。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制定有效的成本控制措施，降低企业运营成本。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成本控制措施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成本控制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财务指标分析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对财务指标进行对比分析和趋势分析，评估企业的财务状况和经营效率。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财务预测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根据企业历史数据和市场环境，对企业未来财务状况进行预测和规划。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财务报表分析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对企业财务报表进行深入分析，了解企业的财务状况和经营成果。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667" r="12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https://d.book118.com/988024103127006037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2024-09-17T21:27:44.584</cp:lastPrinted>
  <dcterms:created xsi:type="dcterms:W3CDTF">2024-09-17T13:27:44Z</dcterms:created>
  <dcterms:modified xsi:type="dcterms:W3CDTF">2024-09-17T13:27:46Z</dcterms:modified>
</cp:coreProperties>
</file>