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530508-2D01-418C-9234-ECFBED59D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5EF79E-CEBF-4144-A305-070BCDCAA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0AD556-E505-428B-B2B9-9416C60F0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086C41-4F3A-41E2-8B45-D7B1EA05CA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EE332D-3FFE-47DD-8E50-DC444FE8F4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70C121-1EAA-41B3-8F80-FB16A397EC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1FC2C1-54FA-4FF7-84CB-B8D9A895BB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CCB78-6EFD-4311-82CA-8EA50460A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87885-2651-41E8-8B18-8CDAE06FE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A0EA1-AC26-4038-A122-ECF303931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6E928-0616-4E47-ACD0-CAF53D7E6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24127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摄影插图在医疗健康领域的作用与应用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医疗健康领域摄影插图的应用价值
 摄影插图在医学教育中的辅助作用
 摄影插图在医学研究中的辅助作用
 摄影插图在医学宣传中的辅助作用
 摄影插图在医学诊断中的辅助作用
 摄影插图在医学治疗中的辅助作用
 摄影插图在医学康复中的辅助作用
 摄影插图在医学历史记录中的辅助作用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医疗健康领域摄影插图的应用价值</a:t>
            </a:r>
          </a:p>
        </p:txBody>
      </p:sp>
      <p:sp>
        <p:nvSpPr>
          <p:cNvPr id="3" name="Subtitle 2"/>
          <p:cNvSpPr>
            <a:spLocks noGrp="1"/>
          </p:cNvSpPr>
          <p:nvPr>
            <p:ph type="subTitle" idx="1"/>
          </p:nvPr>
        </p:nvSpPr>
        <p:spPr/>
        <p:txBody>
          <a:bodyPr/>
          <a:lstStyle/>
          <a:p>
            <a:r>
              <a:t>摄影插图在医疗健康领域的作用与应用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医疗健康领域摄影插图的应用价值</a:t>
            </a:r>
          </a:p>
        </p:txBody>
      </p:sp>
      <p:sp>
        <p:nvSpPr>
          <p:cNvPr id="3" name="Text Placeholder 2"/>
          <p:cNvSpPr>
            <a:spLocks noGrp="1"/>
          </p:cNvSpPr>
          <p:nvPr>
            <p:ph type="body" idx="1"/>
          </p:nvPr>
        </p:nvSpPr>
        <p:spPr/>
        <p:txBody>
          <a:bodyPr/>
          <a:lstStyle/>
          <a:p>
            <a:r>
              <a:t>医疗科普宣传</a:t>
            </a:r>
          </a:p>
        </p:txBody>
      </p:sp>
      <p:sp>
        <p:nvSpPr>
          <p:cNvPr id="4" name="Content Placeholder 3"/>
          <p:cNvSpPr>
            <a:spLocks noGrp="1"/>
          </p:cNvSpPr>
          <p:nvPr>
            <p:ph sz="half" idx="2"/>
          </p:nvPr>
        </p:nvSpPr>
        <p:spPr/>
        <p:txBody>
          <a:bodyPr/>
          <a:lstStyle/>
          <a:p>
            <a:r>
              <a:t>1. 摄影插图生动形象地传达医学信息，有助于提高患者对疾病的认知和理解；</a:t>
            </a:r>
          </a:p>
          <a:p>
            <a:r>
              <a:t>2. 通过摄影插图，可以帮助患者消除对疾病的恐惧和焦虑，树立积极乐观的心态；</a:t>
            </a:r>
          </a:p>
          <a:p>
            <a:r>
              <a:t>3. 可以将复杂的医学知识以一种简单直观的方式呈现，让患者更容易接受和理解。</a:t>
            </a:r>
          </a:p>
        </p:txBody>
      </p:sp>
      <p:sp>
        <p:nvSpPr>
          <p:cNvPr id="5" name="Text Placeholder 4"/>
          <p:cNvSpPr>
            <a:spLocks noGrp="1"/>
          </p:cNvSpPr>
          <p:nvPr>
            <p:ph type="body" idx="3"/>
          </p:nvPr>
        </p:nvSpPr>
        <p:spPr/>
        <p:txBody>
          <a:bodyPr/>
          <a:lstStyle/>
          <a:p>
            <a:r>
              <a:t>医疗教育培训</a:t>
            </a:r>
          </a:p>
        </p:txBody>
      </p:sp>
      <p:sp>
        <p:nvSpPr>
          <p:cNvPr id="6" name="Content Placeholder 5"/>
          <p:cNvSpPr>
            <a:spLocks noGrp="1"/>
          </p:cNvSpPr>
          <p:nvPr>
            <p:ph sz="half" idx="4"/>
          </p:nvPr>
        </p:nvSpPr>
        <p:spPr/>
        <p:txBody>
          <a:bodyPr/>
          <a:lstStyle/>
          <a:p>
            <a:r>
              <a:t>1. 利用摄影插图进行形象化的讲解，可以更好地阐明医学原理和知识；</a:t>
            </a:r>
          </a:p>
          <a:p>
            <a:r>
              <a:t>2. 相比文字和表格，学生更容易通过摄影插图理解和记忆医学知识；</a:t>
            </a:r>
          </a:p>
          <a:p>
            <a:r>
              <a:t>3. 可以帮助医学生和医务人员掌握难懂、专业的医学知识，提高医疗教育的质量。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医疗健康领域摄影插图的应用价值</a:t>
            </a:r>
          </a:p>
        </p:txBody>
      </p:sp>
      <p:sp>
        <p:nvSpPr>
          <p:cNvPr id="3" name="Text Placeholder 2"/>
          <p:cNvSpPr>
            <a:spLocks noGrp="1"/>
          </p:cNvSpPr>
          <p:nvPr>
            <p:ph type="body" idx="1"/>
          </p:nvPr>
        </p:nvSpPr>
        <p:spPr/>
        <p:txBody>
          <a:bodyPr/>
          <a:lstStyle/>
          <a:p>
            <a:r>
              <a:t>病情监测和治疗</a:t>
            </a:r>
          </a:p>
        </p:txBody>
      </p:sp>
      <p:sp>
        <p:nvSpPr>
          <p:cNvPr id="4" name="Content Placeholder 3"/>
          <p:cNvSpPr>
            <a:spLocks noGrp="1"/>
          </p:cNvSpPr>
          <p:nvPr>
            <p:ph sz="half" idx="2"/>
          </p:nvPr>
        </p:nvSpPr>
        <p:spPr/>
        <p:txBody>
          <a:bodyPr/>
          <a:lstStyle/>
          <a:p>
            <a:r>
              <a:t>1. 医疗插图可以帮助医生更准确地诊断疾病，为患者制定更有效的治疗方案；</a:t>
            </a:r>
          </a:p>
          <a:p>
            <a:r>
              <a:t>2. 能够以直观的方式显示患者的病情进展，方便医生进行动态监测和调整治疗方案；</a:t>
            </a:r>
          </a:p>
          <a:p>
            <a:r>
              <a:t>3. 可以帮助医生与患者进行沟通，使患者更好地理解自己的病情和治疗方法，提高医患之间的信任和配合。</a:t>
            </a:r>
          </a:p>
        </p:txBody>
      </p:sp>
      <p:sp>
        <p:nvSpPr>
          <p:cNvPr id="5" name="Text Placeholder 4"/>
          <p:cNvSpPr>
            <a:spLocks noGrp="1"/>
          </p:cNvSpPr>
          <p:nvPr>
            <p:ph type="body" idx="3"/>
          </p:nvPr>
        </p:nvSpPr>
        <p:spPr/>
        <p:txBody>
          <a:bodyPr/>
          <a:lstStyle/>
          <a:p>
            <a:r>
              <a:t>医学出版物插图</a:t>
            </a:r>
          </a:p>
        </p:txBody>
      </p:sp>
      <p:sp>
        <p:nvSpPr>
          <p:cNvPr id="6" name="Content Placeholder 5"/>
          <p:cNvSpPr>
            <a:spLocks noGrp="1"/>
          </p:cNvSpPr>
          <p:nvPr>
            <p:ph sz="half" idx="4"/>
          </p:nvPr>
        </p:nvSpPr>
        <p:spPr/>
        <p:txBody>
          <a:bodyPr/>
          <a:lstStyle/>
          <a:p>
            <a:r>
              <a:t>1. 摄影插图可以使医学出版物更加美观、生动，增加阅读的兴趣和可读性；</a:t>
            </a:r>
          </a:p>
          <a:p>
            <a:r>
              <a:t>2. 能够帮助读者更好地理解和记忆论文中的关键信息，提高论文的传播效果；</a:t>
            </a:r>
          </a:p>
          <a:p>
            <a:r>
              <a:t>3. 利用插图突出论文的重点和创新点，可以增加论文的学术价值和影响力。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医疗健康领域摄影插图的应用价值</a:t>
            </a:r>
          </a:p>
        </p:txBody>
      </p:sp>
      <p:sp>
        <p:nvSpPr>
          <p:cNvPr id="3" name="Text Placeholder 2"/>
          <p:cNvSpPr>
            <a:spLocks noGrp="1"/>
          </p:cNvSpPr>
          <p:nvPr>
            <p:ph type="body" idx="1"/>
          </p:nvPr>
        </p:nvSpPr>
        <p:spPr/>
        <p:txBody>
          <a:bodyPr/>
          <a:lstStyle/>
          <a:p>
            <a:r>
              <a:t>医学广告和促销</a:t>
            </a:r>
          </a:p>
        </p:txBody>
      </p:sp>
      <p:sp>
        <p:nvSpPr>
          <p:cNvPr id="4" name="Content Placeholder 3"/>
          <p:cNvSpPr>
            <a:spLocks noGrp="1"/>
          </p:cNvSpPr>
          <p:nvPr>
            <p:ph sz="half" idx="2"/>
          </p:nvPr>
        </p:nvSpPr>
        <p:spPr/>
        <p:txBody>
          <a:bodyPr/>
          <a:lstStyle/>
          <a:p>
            <a:r>
              <a:t>1. 通过摄影插图，可以更加形象地展示药品、医疗器械和保健品的特点和优势；</a:t>
            </a:r>
          </a:p>
          <a:p>
            <a:r>
              <a:t>2. 能够吸引消费者的注意，激发他们的购买欲望，提高销售业绩；</a:t>
            </a:r>
          </a:p>
          <a:p>
            <a:r>
              <a:t>3. 可作为药品或医疗器械说明书的插图，帮助消费者了解产品的用法、用量和注意事项。</a:t>
            </a:r>
          </a:p>
        </p:txBody>
      </p:sp>
      <p:sp>
        <p:nvSpPr>
          <p:cNvPr id="5" name="Text Placeholder 4"/>
          <p:cNvSpPr>
            <a:spLocks noGrp="1"/>
          </p:cNvSpPr>
          <p:nvPr>
            <p:ph type="body" idx="3"/>
          </p:nvPr>
        </p:nvSpPr>
        <p:spPr/>
        <p:txBody>
          <a:bodyPr/>
          <a:lstStyle/>
          <a:p>
            <a:r>
              <a:t>医疗艺术品创作</a:t>
            </a:r>
          </a:p>
        </p:txBody>
      </p:sp>
      <p:sp>
        <p:nvSpPr>
          <p:cNvPr id="6" name="Content Placeholder 5"/>
          <p:cNvSpPr>
            <a:spLocks noGrp="1"/>
          </p:cNvSpPr>
          <p:nvPr>
            <p:ph sz="half" idx="4"/>
          </p:nvPr>
        </p:nvSpPr>
        <p:spPr/>
        <p:txBody>
          <a:bodyPr/>
          <a:lstStyle/>
          <a:p>
            <a:r>
              <a:t>1. 摄影插图可以通过艺术的手法表达医学知识和医疗理念，提升人们对医学的理解和认同； </a:t>
            </a:r>
          </a:p>
          <a:p>
            <a:r>
              <a:t>2. 能够帮助人们树立正确的健康观和生活观，养成良好的卫生习惯，提高健康意识和健康素质；</a:t>
            </a:r>
          </a:p>
          <a:p>
            <a:r>
              <a:t>3. 能够促进医学与艺术的融合，让人们在欣赏艺术作品的同时也了解医学知识。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摄影插图在医学教育中的辅助作用</a:t>
            </a:r>
          </a:p>
        </p:txBody>
      </p:sp>
      <p:sp>
        <p:nvSpPr>
          <p:cNvPr id="3" name="Subtitle 2"/>
          <p:cNvSpPr>
            <a:spLocks noGrp="1"/>
          </p:cNvSpPr>
          <p:nvPr>
            <p:ph type="subTitle" idx="1"/>
          </p:nvPr>
        </p:nvSpPr>
        <p:spPr/>
        <p:txBody>
          <a:bodyPr/>
          <a:lstStyle/>
          <a:p>
            <a:r>
              <a:t>摄影插图在医疗健康领域的作用与应用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摄影插图在医学教育中的辅助作用</a:t>
            </a:r>
          </a:p>
        </p:txBody>
      </p:sp>
      <p:sp>
        <p:nvSpPr>
          <p:cNvPr id="3" name="Text Placeholder 2"/>
          <p:cNvSpPr>
            <a:spLocks noGrp="1"/>
          </p:cNvSpPr>
          <p:nvPr>
            <p:ph type="body" idx="1"/>
          </p:nvPr>
        </p:nvSpPr>
        <p:spPr/>
        <p:txBody>
          <a:bodyPr/>
          <a:lstStyle/>
          <a:p>
            <a:r>
              <a:t>摄影插图在医学教育中的作用与价值：</a:t>
            </a:r>
          </a:p>
        </p:txBody>
      </p:sp>
      <p:sp>
        <p:nvSpPr>
          <p:cNvPr id="4" name="Content Placeholder 3"/>
          <p:cNvSpPr>
            <a:spLocks noGrp="1"/>
          </p:cNvSpPr>
          <p:nvPr>
            <p:ph sz="half" idx="2"/>
          </p:nvPr>
        </p:nvSpPr>
        <p:spPr/>
        <p:txBody>
          <a:bodyPr/>
          <a:lstStyle/>
          <a:p>
            <a:r>
              <a:t>1. 直观性和易理解性：摄影插图可以通过视觉形式将复杂的概念、结构和过程转化为直观的视觉图像，从而更容易理解和记忆。它有助于学生了解医疗保健专业人员面临的各种状况和挑战，从而帮助他们发展临床思维和决策能力。</a:t>
            </a:r>
          </a:p>
          <a:p>
            <a:r>
              <a:t>2. 吸引力和参与性：摄影插图可以使学习过程更有趣和引人入胜，从而提高学生的参与度和动机。插图可以通过其逼真和细节的表现，使学习变得更加生动和身临其境，让学生能够更好地理解并记住所学内容。</a:t>
            </a:r>
          </a:p>
          <a:p>
            <a:r>
              <a:t>3. 标准化和一致性：摄影插图可以提供标准化和一致的视觉信息，这有助于确保所有学生都能够理解和学习相同的概念和信息。它还可以减少学习中的歧义和混乱，从而帮助学生更有效地掌握知识。</a:t>
            </a:r>
          </a:p>
        </p:txBody>
      </p:sp>
      <p:sp>
        <p:nvSpPr>
          <p:cNvPr id="5" name="Text Placeholder 4"/>
          <p:cNvSpPr>
            <a:spLocks noGrp="1"/>
          </p:cNvSpPr>
          <p:nvPr>
            <p:ph type="body" idx="3"/>
          </p:nvPr>
        </p:nvSpPr>
        <p:spPr/>
        <p:txBody>
          <a:bodyPr/>
          <a:lstStyle/>
          <a:p>
            <a:r>
              <a:t>摄影插图在医学培训中的应用：</a:t>
            </a:r>
          </a:p>
        </p:txBody>
      </p:sp>
      <p:sp>
        <p:nvSpPr>
          <p:cNvPr id="6" name="Content Placeholder 5"/>
          <p:cNvSpPr>
            <a:spLocks noGrp="1"/>
          </p:cNvSpPr>
          <p:nvPr>
            <p:ph sz="half" idx="4"/>
          </p:nvPr>
        </p:nvSpPr>
        <p:spPr/>
        <p:txBody>
          <a:bodyPr/>
          <a:lstStyle/>
          <a:p>
            <a:r>
              <a:t>1. 手术技巧培训：摄影插图可以用来演示手术技巧和步骤，指导医学生和外科医生如何正确执行手术。它可以帮助他们可视化手术过程，从而减少学习时间和成本，提高手术安全性。</a:t>
            </a:r>
          </a:p>
          <a:p>
            <a:r>
              <a:t>2. 疾病诊断培训：摄影插图可以用于展示疾病的症状和体征，帮助医学生和医生学习如何诊断各种疾病。它可以帮助他们准确地识别疾病，从而做出正确的治疗决策。</a:t>
            </a:r>
          </a:p>
          <a:p>
            <a:r>
              <a:t>3. 患者教育：摄影插图可以用于向患者解释疾病和治疗方案，帮助他们更好地理解自己的病情和治疗过程。它可以减少患者的焦虑和恐惧，提高他们的依从性，从而改善治疗效果。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摄影插图在医学教育中的辅助作用</a:t>
            </a:r>
          </a:p>
        </p:txBody>
      </p:sp>
      <p:sp>
        <p:nvSpPr>
          <p:cNvPr id="3" name="Text Placeholder 2"/>
          <p:cNvSpPr>
            <a:spLocks noGrp="1"/>
          </p:cNvSpPr>
          <p:nvPr>
            <p:ph type="body" idx="1"/>
          </p:nvPr>
        </p:nvSpPr>
        <p:spPr/>
        <p:txBody>
          <a:bodyPr/>
          <a:lstStyle/>
          <a:p>
            <a:r>
              <a:t>摄影插图在医学研究中的作用：</a:t>
            </a:r>
          </a:p>
        </p:txBody>
      </p:sp>
      <p:sp>
        <p:nvSpPr>
          <p:cNvPr id="4" name="Content Placeholder 3"/>
          <p:cNvSpPr>
            <a:spLocks noGrp="1"/>
          </p:cNvSpPr>
          <p:nvPr>
            <p:ph sz="half" idx="2"/>
          </p:nvPr>
        </p:nvSpPr>
        <p:spPr/>
        <p:txBody>
          <a:bodyPr/>
          <a:lstStyle/>
          <a:p>
            <a:r>
              <a:t>1. 数据可视化：摄影插图可以用于将复杂的数据可视化，帮助研究人员更清楚地理解和分析数据。它可以揭示数据中的模式和趋势，从而得出更准确的结论。</a:t>
            </a:r>
          </a:p>
          <a:p>
            <a:r>
              <a:t>2. 交流研究成果：摄影插图可以用于交流研究成果，使其更容易理解和传播。它可以帮助研究人员将自己的研究发现以更吸引人和易于理解的方式传达给其他研究人员、医生和公众。</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摄影插图在医学研究中的辅助作用</a:t>
            </a:r>
          </a:p>
        </p:txBody>
      </p:sp>
      <p:sp>
        <p:nvSpPr>
          <p:cNvPr id="3" name="Subtitle 2"/>
          <p:cNvSpPr>
            <a:spLocks noGrp="1"/>
          </p:cNvSpPr>
          <p:nvPr>
            <p:ph type="subTitle" idx="1"/>
          </p:nvPr>
        </p:nvSpPr>
        <p:spPr/>
        <p:txBody>
          <a:bodyPr/>
          <a:lstStyle/>
          <a:p>
            <a:r>
              <a:t>摄影插图在医疗健康领域的作用与应用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摄影插图在医学研究中的辅助作用</a:t>
            </a:r>
          </a:p>
        </p:txBody>
      </p:sp>
      <p:sp>
        <p:nvSpPr>
          <p:cNvPr id="3" name="Text Placeholder 2"/>
          <p:cNvSpPr>
            <a:spLocks noGrp="1"/>
          </p:cNvSpPr>
          <p:nvPr>
            <p:ph type="body" idx="1"/>
          </p:nvPr>
        </p:nvSpPr>
        <p:spPr/>
        <p:txBody>
          <a:bodyPr/>
          <a:lstStyle/>
          <a:p>
            <a:r>
              <a:t>医学研究中的可视化</a:t>
            </a:r>
          </a:p>
        </p:txBody>
      </p:sp>
      <p:sp>
        <p:nvSpPr>
          <p:cNvPr id="4" name="Content Placeholder 3"/>
          <p:cNvSpPr>
            <a:spLocks noGrp="1"/>
          </p:cNvSpPr>
          <p:nvPr>
            <p:ph sz="half" idx="2"/>
          </p:nvPr>
        </p:nvSpPr>
        <p:spPr/>
        <p:txBody>
          <a:bodyPr/>
          <a:lstStyle/>
          <a:p>
            <a:r>
              <a:t>1. 摄影插图可以帮助医学研究人员将复杂的数据和概念可视化，使之更容易理解和解释。</a:t>
            </a:r>
          </a:p>
          <a:p>
            <a:r>
              <a:t>2. 摄影插图可以用于创建解剖图、生理图、病理图等，帮助研究人员更好地理解人体结构和功能，以及疾病的病理过程。</a:t>
            </a:r>
          </a:p>
          <a:p>
            <a:r>
              <a:t>3. 摄影插图可以用于创建药物和治疗方法的示意图，帮助研究人员设计和评估新的治疗方法。</a:t>
            </a:r>
          </a:p>
        </p:txBody>
      </p:sp>
      <p:sp>
        <p:nvSpPr>
          <p:cNvPr id="5" name="Text Placeholder 4"/>
          <p:cNvSpPr>
            <a:spLocks noGrp="1"/>
          </p:cNvSpPr>
          <p:nvPr>
            <p:ph type="body" idx="3"/>
          </p:nvPr>
        </p:nvSpPr>
        <p:spPr/>
        <p:txBody>
          <a:bodyPr/>
          <a:lstStyle/>
          <a:p>
            <a:r>
              <a:t>医学教育中的辅助工具</a:t>
            </a:r>
          </a:p>
        </p:txBody>
      </p:sp>
      <p:sp>
        <p:nvSpPr>
          <p:cNvPr id="6" name="Content Placeholder 5"/>
          <p:cNvSpPr>
            <a:spLocks noGrp="1"/>
          </p:cNvSpPr>
          <p:nvPr>
            <p:ph sz="half" idx="4"/>
          </p:nvPr>
        </p:nvSpPr>
        <p:spPr/>
        <p:txBody>
          <a:bodyPr/>
          <a:lstStyle/>
          <a:p>
            <a:r>
              <a:t>1. 摄影插图可以帮助医学学生和医生更好地理解复杂的人体结构和功能，以及疾病的病理过程。</a:t>
            </a:r>
          </a:p>
          <a:p>
            <a:r>
              <a:t>2. 摄影插图可以用于创建解剖图、生理图、病理图等，帮助学生和医生更好地理解人体结构和功能，以及疾病的病理过程。</a:t>
            </a:r>
          </a:p>
          <a:p>
            <a:r>
              <a:t>3. 摄影插图可以用于创建药物和治疗方法的示意图，帮助学生和医生更好地理解药物和治疗方法的作用和原理。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摄影插图在医学研究中的辅助作用</a:t>
            </a:r>
          </a:p>
        </p:txBody>
      </p:sp>
      <p:sp>
        <p:nvSpPr>
          <p:cNvPr id="3" name="Content Placeholder 2"/>
          <p:cNvSpPr>
            <a:spLocks noGrp="1"/>
          </p:cNvSpPr>
          <p:nvPr>
            <p:ph sz="half" idx="2"/>
          </p:nvPr>
        </p:nvSpPr>
        <p:spPr/>
        <p:txBody>
          <a:bodyPr/>
          <a:lstStyle/>
          <a:p>
            <a:r>
              <a:t>1. 摄影插图可以帮助医生和患者更好地沟通，帮助患者更好地理解他们的疾病和治疗方案。</a:t>
            </a:r>
          </a:p>
          <a:p>
            <a:r>
              <a:t>2. 摄影插图可以用于创建患者教育材料，帮助患者更好地理解他们的疾病和治疗方案，提高依从性。</a:t>
            </a:r>
          </a:p>
          <a:p>
            <a:r>
              <a:t>3. 摄影插图可以用于创建医学期刊和教科书的插图，帮助读者更好地理解复杂的人体结构和功能，以及疾病的病理过程。</a:t>
            </a:r>
          </a:p>
        </p:txBody>
      </p:sp>
      <p:sp>
        <p:nvSpPr>
          <p:cNvPr id="4" name="Text Placeholder 3"/>
          <p:cNvSpPr>
            <a:spLocks noGrp="1"/>
          </p:cNvSpPr>
          <p:nvPr>
            <p:ph type="body" idx="3"/>
          </p:nvPr>
        </p:nvSpPr>
        <p:spPr/>
        <p:txBody>
          <a:bodyPr/>
          <a:lstStyle/>
          <a:p>
            <a:r>
              <a:t>医学档案中的记录工具</a:t>
            </a:r>
          </a:p>
        </p:txBody>
      </p:sp>
      <p:sp>
        <p:nvSpPr>
          <p:cNvPr id="5" name="Content Placeholder 4"/>
          <p:cNvSpPr>
            <a:spLocks noGrp="1"/>
          </p:cNvSpPr>
          <p:nvPr>
            <p:ph sz="half" idx="4"/>
          </p:nvPr>
        </p:nvSpPr>
        <p:spPr/>
        <p:txBody>
          <a:bodyPr/>
          <a:lstStyle/>
          <a:p>
            <a:r>
              <a:t>1. 摄影插图可以用于创建医学档案，帮助医生和护士记录患者的病情和治疗过程。</a:t>
            </a:r>
          </a:p>
          <a:p>
            <a:r>
              <a:t>2. 摄影插图可以用于创建手术记录，帮助外科医生记录手术过程和结果。</a:t>
            </a:r>
          </a:p>
          <a:p>
            <a:r>
              <a:t>3. 摄影插图可以用于创建病理报告，帮助病理学家记录患者的组织切片结果。</a:t>
            </a:r>
          </a:p>
        </p:txBody>
      </p:sp>
      <p:sp>
        <p:nvSpPr>
          <p:cNvPr id="6" name="Text Placeholder 5"/>
          <p:cNvSpPr>
            <a:spLocks noGrp="1"/>
          </p:cNvSpPr>
          <p:nvPr>
            <p:ph type="body" idx="1"/>
          </p:nvPr>
        </p:nvSpPr>
        <p:spPr/>
        <p:txBody>
          <a:bodyPr/>
          <a:lstStyle/>
          <a:p>
            <a:r>
              <a:t>医学沟通中的工具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摄影插图在医学研究中的辅助作用</a:t>
            </a:r>
          </a:p>
        </p:txBody>
      </p:sp>
      <p:sp>
        <p:nvSpPr>
          <p:cNvPr id="3" name="Text Placeholder 2"/>
          <p:cNvSpPr>
            <a:spLocks noGrp="1"/>
          </p:cNvSpPr>
          <p:nvPr>
            <p:ph type="body" idx="1"/>
          </p:nvPr>
        </p:nvSpPr>
        <p:spPr/>
        <p:txBody>
          <a:bodyPr/>
          <a:lstStyle/>
          <a:p>
            <a:r>
              <a:t>医学科研中的辅助工具</a:t>
            </a:r>
          </a:p>
        </p:txBody>
      </p:sp>
      <p:sp>
        <p:nvSpPr>
          <p:cNvPr id="4" name="Content Placeholder 3"/>
          <p:cNvSpPr>
            <a:spLocks noGrp="1"/>
          </p:cNvSpPr>
          <p:nvPr>
            <p:ph sz="half" idx="2"/>
          </p:nvPr>
        </p:nvSpPr>
        <p:spPr/>
        <p:txBody>
          <a:bodyPr/>
          <a:lstStyle/>
          <a:p>
            <a:r>
              <a:t>1. 摄影插图可以帮助医学研究人员更好地理解和解释他们的研究结果。</a:t>
            </a:r>
          </a:p>
          <a:p>
            <a:r>
              <a:t>2. 摄影插图可以用于创建科学海报和论文插图，帮助研究人员更好地展示他们的研究成果。</a:t>
            </a:r>
          </a:p>
          <a:p>
            <a:r>
              <a:t>3. 摄影插图可以用于创建医学期刊和教科书的插图，帮助读者更好地理解复杂的人体结构和功能，以及疾病的病理过程。</a:t>
            </a:r>
          </a:p>
        </p:txBody>
      </p:sp>
      <p:sp>
        <p:nvSpPr>
          <p:cNvPr id="5" name="Text Placeholder 4"/>
          <p:cNvSpPr>
            <a:spLocks noGrp="1"/>
          </p:cNvSpPr>
          <p:nvPr>
            <p:ph type="body" idx="3"/>
          </p:nvPr>
        </p:nvSpPr>
        <p:spPr/>
        <p:txBody>
          <a:bodyPr/>
          <a:lstStyle/>
          <a:p>
            <a:r>
              <a:t>医学教学中的辅助工具</a:t>
            </a:r>
          </a:p>
        </p:txBody>
      </p:sp>
      <p:sp>
        <p:nvSpPr>
          <p:cNvPr id="6" name="Content Placeholder 5"/>
          <p:cNvSpPr>
            <a:spLocks noGrp="1"/>
          </p:cNvSpPr>
          <p:nvPr>
            <p:ph sz="half" idx="4"/>
          </p:nvPr>
        </p:nvSpPr>
        <p:spPr/>
        <p:txBody>
          <a:bodyPr/>
          <a:lstStyle/>
          <a:p>
            <a:r>
              <a:t>1. 摄影插图可以帮助医学学生更好地理解复杂的人体结构和功能，以及疾病的病理过程。</a:t>
            </a:r>
          </a:p>
          <a:p>
            <a:r>
              <a:t>2. 摄影插图可以用于创建解剖图、生理图、病理图等，帮助学生更好地理解人体结构和功能，以及疾病的病理过程。</a:t>
            </a:r>
          </a:p>
          <a:p>
            <a:r>
              <a:t>3. 摄影插图可以用于创建药物和治疗方法的示意图，帮助学生更好地理解药物和治疗方法的作用和原理。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摄影插图在医学宣传中的辅助作用</a:t>
            </a:r>
          </a:p>
        </p:txBody>
      </p:sp>
      <p:sp>
        <p:nvSpPr>
          <p:cNvPr id="3" name="Subtitle 2"/>
          <p:cNvSpPr>
            <a:spLocks noGrp="1"/>
          </p:cNvSpPr>
          <p:nvPr>
            <p:ph type="subTitle" idx="1"/>
          </p:nvPr>
        </p:nvSpPr>
        <p:spPr/>
        <p:txBody>
          <a:bodyPr/>
          <a:lstStyle/>
          <a:p>
            <a:r>
              <a:t>摄影插图在医疗健康领域的作用与应用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摄影插图在医学宣传中的辅助作用</a:t>
            </a:r>
          </a:p>
        </p:txBody>
      </p:sp>
      <p:sp>
        <p:nvSpPr>
          <p:cNvPr id="3" name="Text Placeholder 2"/>
          <p:cNvSpPr>
            <a:spLocks noGrp="1"/>
          </p:cNvSpPr>
          <p:nvPr>
            <p:ph type="body" idx="1"/>
          </p:nvPr>
        </p:nvSpPr>
        <p:spPr/>
        <p:txBody>
          <a:bodyPr/>
          <a:lstStyle/>
          <a:p>
            <a:r>
              <a:t>摄影插图在医学宣传中的辅助作用</a:t>
            </a:r>
          </a:p>
        </p:txBody>
      </p:sp>
      <p:sp>
        <p:nvSpPr>
          <p:cNvPr id="4" name="Content Placeholder 3"/>
          <p:cNvSpPr>
            <a:spLocks noGrp="1"/>
          </p:cNvSpPr>
          <p:nvPr>
            <p:ph sz="half" idx="2"/>
          </p:nvPr>
        </p:nvSpPr>
        <p:spPr/>
        <p:txBody>
          <a:bodyPr/>
          <a:lstStyle/>
          <a:p>
            <a:r>
              <a:t>1. 提高医学信息的传播效率：摄影插图可以将复杂的医学概念和术语转化为直观易懂的视觉形象，使受众更容易理解和记忆相关信息。</a:t>
            </a:r>
          </a:p>
          <a:p>
            <a:r>
              <a:t>2. 增强医学信息的感染力：摄影插图可以利用视觉的感染力和冲击力，激发受众的视觉兴趣，让他们在观看插图的同时，对医学信息产生更深刻的印象。</a:t>
            </a:r>
          </a:p>
          <a:p>
            <a:r>
              <a:t>3. 提升医学信息的传播范围：摄影插图可以利用社交媒体、网站、报纸、杂志等多种平台传播，扩大医学信息的覆盖范围，让更多人了解和关注医学知识。</a:t>
            </a:r>
          </a:p>
        </p:txBody>
      </p:sp>
      <p:sp>
        <p:nvSpPr>
          <p:cNvPr id="5" name="Text Placeholder 4"/>
          <p:cNvSpPr>
            <a:spLocks noGrp="1"/>
          </p:cNvSpPr>
          <p:nvPr>
            <p:ph type="body" idx="3"/>
          </p:nvPr>
        </p:nvSpPr>
        <p:spPr/>
        <p:txBody>
          <a:bodyPr/>
          <a:lstStyle/>
          <a:p>
            <a:r>
              <a:t>摄影插图在医学教育中的辅助作用</a:t>
            </a:r>
          </a:p>
        </p:txBody>
      </p:sp>
      <p:sp>
        <p:nvSpPr>
          <p:cNvPr id="6" name="Content Placeholder 5"/>
          <p:cNvSpPr>
            <a:spLocks noGrp="1"/>
          </p:cNvSpPr>
          <p:nvPr>
            <p:ph sz="half" idx="4"/>
          </p:nvPr>
        </p:nvSpPr>
        <p:spPr/>
        <p:txBody>
          <a:bodyPr/>
          <a:lstStyle/>
          <a:p>
            <a:r>
              <a:t>1. 促进医学知识的理解和记忆：摄影插图可以将抽象的医学知识转化为形象具体的视觉形式，帮助医学生更轻松地理解和记忆相关知识。</a:t>
            </a:r>
          </a:p>
          <a:p>
            <a:r>
              <a:t>2. 增强医学技能的训练效果：摄影插图可以模拟真实的医学场景和操作，为医学生提供逼真的训练环境，帮助他们提高医学技能的熟练程度。</a:t>
            </a:r>
          </a:p>
          <a:p>
            <a:r>
              <a:t>3. 提高医学教育的互动性：摄影插图可以与多媒体技术相结合， tạo ra một môi trường học tập tương tác cao, giúp sinh viên y khoa có thể chủ động khám phá và học hỏi các kiến thức y học。</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https://d.book118.com/988024127143006041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医疗健康领域摄影插图的应用价值</vt:lpstr>
      <vt:lpstr> 医疗健康领域摄影插图的应用价值</vt:lpstr>
      <vt:lpstr> 医疗健康领域摄影插图的应用价值</vt:lpstr>
      <vt:lpstr> 医疗健康领域摄影插图的应用价值</vt:lpstr>
      <vt:lpstr> 摄影插图在医学教育中的辅助作用</vt:lpstr>
      <vt:lpstr>#. 摄影插图在医学教育中的辅助作用</vt:lpstr>
      <vt:lpstr>#. 摄影插图在医学教育中的辅助作用</vt:lpstr>
      <vt:lpstr> 摄影插图在医学研究中的辅助作用</vt:lpstr>
      <vt:lpstr> 摄影插图在医学研究中的辅助作用</vt:lpstr>
      <vt:lpstr> 摄影插图在医学研究中的辅助作用</vt:lpstr>
      <vt:lpstr> 摄影插图在医学研究中的辅助作用</vt:lpstr>
      <vt:lpstr> 摄影插图在医学宣传中的辅助作用</vt:lpstr>
      <vt:lpstr> 摄影插图在医学宣传中的辅助作用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2024-09-20T21:14:56.320</cp:lastPrinted>
  <dcterms:created xsi:type="dcterms:W3CDTF">2024-09-20T13:14:56Z</dcterms:created>
  <dcterms:modified xsi:type="dcterms:W3CDTF">2024-09-20T13:14:58Z</dcterms:modified>
</cp:coreProperties>
</file>